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23"/>
  </p:notesMasterIdLst>
  <p:handoutMasterIdLst>
    <p:handoutMasterId r:id="rId24"/>
  </p:handoutMasterIdLst>
  <p:sldIdLst>
    <p:sldId id="293" r:id="rId8"/>
    <p:sldId id="299" r:id="rId9"/>
    <p:sldId id="280" r:id="rId10"/>
    <p:sldId id="290" r:id="rId11"/>
    <p:sldId id="294" r:id="rId12"/>
    <p:sldId id="306" r:id="rId13"/>
    <p:sldId id="305" r:id="rId14"/>
    <p:sldId id="281" r:id="rId15"/>
    <p:sldId id="300" r:id="rId16"/>
    <p:sldId id="307" r:id="rId17"/>
    <p:sldId id="288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95"/>
    <a:srgbClr val="1938B3"/>
    <a:srgbClr val="2349E3"/>
    <a:srgbClr val="0A0096"/>
    <a:srgbClr val="1938FF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6005" autoAdjust="0"/>
  </p:normalViewPr>
  <p:slideViewPr>
    <p:cSldViewPr snapToGrid="0">
      <p:cViewPr varScale="1">
        <p:scale>
          <a:sx n="82" d="100"/>
          <a:sy n="82" d="100"/>
        </p:scale>
        <p:origin x="4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28/09/2023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</a:rPr>
              <a:t>SNR 2023 – PARA JUDO </a:t>
            </a:r>
          </a:p>
        </p:txBody>
      </p:sp>
      <p:pic>
        <p:nvPicPr>
          <p:cNvPr id="3" name="Image 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2644B284-9CF9-73B5-2AA9-827B47EF6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08" y="348929"/>
            <a:ext cx="540466" cy="9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SNR 2023 – PARA JUDO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7881001-DDFD-9897-A18B-A44E7FE1DF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274771"/>
            <a:ext cx="838371" cy="12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DEVELOPPEMENT/PSF%20-%20FDT%20-%20FDN/8.%202023_PSF_fiche_type_action_PROJET_PARA_JUDO.docx" TargetMode="External"/><Relationship Id="rId2" Type="http://schemas.openxmlformats.org/officeDocument/2006/relationships/hyperlink" Target="../../DEVELOPPEMENT/PSF%20-%20FDT%20-%20FDN/1.%20PSF%20PRESENTATION%20CLUBS%20202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ance-paralympique.fr/esmsclub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../../GRADES/demande%20ame&#769;nagement%20grades%20Para%20judo-ma&#768;j%207%20fe&#769;v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ulien.parrot@ffjudo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view?r=eyJrIjoiMzFiZTdkY2ItMWM5Yy00ZDA3LTg2NDgtOGJkYzI5MzMyMWQyIiwidCI6IjU1NzFhNzFkLWYyNTAtNGIwYy1iNzk5LWU3OTExNjU3MDc0ZiIsImMiOjh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42d4dcd95d1400018106b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joacademy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3787300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882815" y="4063109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A0096"/>
                </a:solidFill>
                <a:latin typeface="Montserrat" panose="00000800000000000000" pitchFamily="2" charset="0"/>
              </a:rPr>
              <a:t>SNR 2023 – PARA JUDO</a:t>
            </a:r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274C833-B742-9000-14E5-73E46C74C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25" y="5209851"/>
            <a:ext cx="1135474" cy="16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0D4F2-8CED-46B7-DFB3-4C744DCD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Para Judo Enseignants Ligue </a:t>
            </a:r>
            <a:r>
              <a:rPr lang="fr-FR" dirty="0" err="1"/>
              <a:t>BZh</a:t>
            </a:r>
            <a:r>
              <a:rPr lang="fr-FR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4186C3-EE6A-FEAA-CC26-BEFC1A6F8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Sensibilisation à la pratique pour les personnes en situation de handicap pour les stagiaires CQP MAM.</a:t>
            </a:r>
          </a:p>
          <a:p>
            <a:endParaRPr lang="fr-FR" dirty="0"/>
          </a:p>
          <a:p>
            <a:r>
              <a:rPr lang="fr-FR" dirty="0"/>
              <a:t>Formation continue des enseignants :</a:t>
            </a:r>
          </a:p>
          <a:p>
            <a:pPr marL="101598" indent="0">
              <a:buNone/>
            </a:pPr>
            <a:endParaRPr lang="fr-FR" dirty="0"/>
          </a:p>
          <a:p>
            <a:pPr marL="101598" indent="0">
              <a:buNone/>
            </a:pPr>
            <a:r>
              <a:rPr lang="fr-FR" b="1" dirty="0">
                <a:solidFill>
                  <a:srgbClr val="090095"/>
                </a:solidFill>
              </a:rPr>
              <a:t>Lundi 22 et mardi 23 avril 2024 </a:t>
            </a:r>
          </a:p>
          <a:p>
            <a:pPr marL="101598" indent="0">
              <a:buNone/>
            </a:pPr>
            <a:r>
              <a:rPr lang="fr-FR" b="1" dirty="0">
                <a:solidFill>
                  <a:srgbClr val="090095"/>
                </a:solidFill>
              </a:rPr>
              <a:t>Brest</a:t>
            </a:r>
            <a:r>
              <a:rPr lang="fr-FR" dirty="0"/>
              <a:t>, en partenariat avec l’I.P.I.D.V.</a:t>
            </a:r>
          </a:p>
          <a:p>
            <a:pPr marL="101598" indent="0">
              <a:buNone/>
            </a:pPr>
            <a:r>
              <a:rPr lang="fr-FR" dirty="0"/>
              <a:t>Interventions de professionnels de l’I.P.I.D.V., mises en situations pratiques.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4FB24-6672-665F-FAD2-AD0D34A01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0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725" y="2609140"/>
            <a:ext cx="7101830" cy="530945"/>
          </a:xfrm>
        </p:spPr>
        <p:txBody>
          <a:bodyPr/>
          <a:lstStyle/>
          <a:p>
            <a:r>
              <a:rPr lang="fr-FR" dirty="0"/>
              <a:t>Programmes de développement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976" y="3927682"/>
            <a:ext cx="7101831" cy="332497"/>
          </a:xfrm>
        </p:spPr>
        <p:txBody>
          <a:bodyPr/>
          <a:lstStyle/>
          <a:p>
            <a:r>
              <a:rPr lang="fr-FR" dirty="0"/>
              <a:t>ANS/PSF (Projet para judo) – ESMS &amp; Clubs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" name="Google Shape;65;p7">
            <a:extLst>
              <a:ext uri="{FF2B5EF4-FFF2-40B4-BE49-F238E27FC236}">
                <a16:creationId xmlns:a16="http://schemas.microsoft.com/office/drawing/2014/main" id="{837821AA-EB5B-DB96-7247-744306D7FA13}"/>
              </a:ext>
            </a:extLst>
          </p:cNvPr>
          <p:cNvSpPr/>
          <p:nvPr/>
        </p:nvSpPr>
        <p:spPr>
          <a:xfrm>
            <a:off x="9357585" y="3973532"/>
            <a:ext cx="302172" cy="240796"/>
          </a:xfrm>
          <a:custGeom>
            <a:avLst/>
            <a:gdLst/>
            <a:ahLst/>
            <a:cxnLst/>
            <a:rect l="l" t="t" r="r" b="b"/>
            <a:pathLst>
              <a:path w="7439" h="5928" extrusionOk="0">
                <a:moveTo>
                  <a:pt x="6096" y="0"/>
                </a:moveTo>
                <a:lnTo>
                  <a:pt x="6022" y="19"/>
                </a:lnTo>
                <a:lnTo>
                  <a:pt x="5947" y="37"/>
                </a:lnTo>
                <a:lnTo>
                  <a:pt x="4754" y="727"/>
                </a:lnTo>
                <a:lnTo>
                  <a:pt x="3561" y="727"/>
                </a:lnTo>
                <a:lnTo>
                  <a:pt x="3468" y="746"/>
                </a:lnTo>
                <a:lnTo>
                  <a:pt x="3356" y="764"/>
                </a:lnTo>
                <a:lnTo>
                  <a:pt x="3263" y="802"/>
                </a:lnTo>
                <a:lnTo>
                  <a:pt x="3170" y="839"/>
                </a:lnTo>
                <a:lnTo>
                  <a:pt x="2778" y="1081"/>
                </a:lnTo>
                <a:lnTo>
                  <a:pt x="2704" y="1156"/>
                </a:lnTo>
                <a:lnTo>
                  <a:pt x="2648" y="1230"/>
                </a:lnTo>
                <a:lnTo>
                  <a:pt x="2610" y="1305"/>
                </a:lnTo>
                <a:lnTo>
                  <a:pt x="2610" y="1398"/>
                </a:lnTo>
                <a:lnTo>
                  <a:pt x="2610" y="2852"/>
                </a:lnTo>
                <a:lnTo>
                  <a:pt x="2610" y="2945"/>
                </a:lnTo>
                <a:lnTo>
                  <a:pt x="2648" y="3038"/>
                </a:lnTo>
                <a:lnTo>
                  <a:pt x="2685" y="3113"/>
                </a:lnTo>
                <a:lnTo>
                  <a:pt x="2741" y="3188"/>
                </a:lnTo>
                <a:lnTo>
                  <a:pt x="2797" y="3243"/>
                </a:lnTo>
                <a:lnTo>
                  <a:pt x="2871" y="3281"/>
                </a:lnTo>
                <a:lnTo>
                  <a:pt x="2946" y="3318"/>
                </a:lnTo>
                <a:lnTo>
                  <a:pt x="3039" y="3337"/>
                </a:lnTo>
                <a:lnTo>
                  <a:pt x="3132" y="3337"/>
                </a:lnTo>
                <a:lnTo>
                  <a:pt x="3226" y="3299"/>
                </a:lnTo>
                <a:lnTo>
                  <a:pt x="3319" y="3262"/>
                </a:lnTo>
                <a:lnTo>
                  <a:pt x="3393" y="3206"/>
                </a:lnTo>
                <a:lnTo>
                  <a:pt x="3449" y="3132"/>
                </a:lnTo>
                <a:lnTo>
                  <a:pt x="3505" y="3057"/>
                </a:lnTo>
                <a:lnTo>
                  <a:pt x="3524" y="2964"/>
                </a:lnTo>
                <a:lnTo>
                  <a:pt x="3542" y="2871"/>
                </a:lnTo>
                <a:lnTo>
                  <a:pt x="3542" y="1845"/>
                </a:lnTo>
                <a:lnTo>
                  <a:pt x="5667" y="1845"/>
                </a:lnTo>
                <a:lnTo>
                  <a:pt x="5798" y="1864"/>
                </a:lnTo>
                <a:lnTo>
                  <a:pt x="5928" y="1901"/>
                </a:lnTo>
                <a:lnTo>
                  <a:pt x="6040" y="1957"/>
                </a:lnTo>
                <a:lnTo>
                  <a:pt x="6133" y="2032"/>
                </a:lnTo>
                <a:lnTo>
                  <a:pt x="6208" y="2125"/>
                </a:lnTo>
                <a:lnTo>
                  <a:pt x="6264" y="2237"/>
                </a:lnTo>
                <a:lnTo>
                  <a:pt x="6301" y="2367"/>
                </a:lnTo>
                <a:lnTo>
                  <a:pt x="6320" y="2498"/>
                </a:lnTo>
                <a:lnTo>
                  <a:pt x="6320" y="2833"/>
                </a:lnTo>
                <a:lnTo>
                  <a:pt x="7252" y="2293"/>
                </a:lnTo>
                <a:lnTo>
                  <a:pt x="7308" y="2256"/>
                </a:lnTo>
                <a:lnTo>
                  <a:pt x="7364" y="2200"/>
                </a:lnTo>
                <a:lnTo>
                  <a:pt x="7401" y="2125"/>
                </a:lnTo>
                <a:lnTo>
                  <a:pt x="7420" y="2069"/>
                </a:lnTo>
                <a:lnTo>
                  <a:pt x="7438" y="1995"/>
                </a:lnTo>
                <a:lnTo>
                  <a:pt x="7438" y="1920"/>
                </a:lnTo>
                <a:lnTo>
                  <a:pt x="7420" y="1845"/>
                </a:lnTo>
                <a:lnTo>
                  <a:pt x="7382" y="1790"/>
                </a:lnTo>
                <a:lnTo>
                  <a:pt x="6450" y="187"/>
                </a:lnTo>
                <a:lnTo>
                  <a:pt x="6413" y="112"/>
                </a:lnTo>
                <a:lnTo>
                  <a:pt x="6357" y="75"/>
                </a:lnTo>
                <a:lnTo>
                  <a:pt x="6301" y="37"/>
                </a:lnTo>
                <a:lnTo>
                  <a:pt x="6227" y="0"/>
                </a:lnTo>
                <a:close/>
                <a:moveTo>
                  <a:pt x="2238" y="1454"/>
                </a:moveTo>
                <a:lnTo>
                  <a:pt x="1492" y="1920"/>
                </a:lnTo>
                <a:lnTo>
                  <a:pt x="1399" y="1976"/>
                </a:lnTo>
                <a:lnTo>
                  <a:pt x="1324" y="2032"/>
                </a:lnTo>
                <a:lnTo>
                  <a:pt x="1268" y="2106"/>
                </a:lnTo>
                <a:lnTo>
                  <a:pt x="1212" y="2181"/>
                </a:lnTo>
                <a:lnTo>
                  <a:pt x="1175" y="2274"/>
                </a:lnTo>
                <a:lnTo>
                  <a:pt x="1157" y="2367"/>
                </a:lnTo>
                <a:lnTo>
                  <a:pt x="1138" y="2461"/>
                </a:lnTo>
                <a:lnTo>
                  <a:pt x="1119" y="2554"/>
                </a:lnTo>
                <a:lnTo>
                  <a:pt x="1119" y="3094"/>
                </a:lnTo>
                <a:lnTo>
                  <a:pt x="187" y="3635"/>
                </a:lnTo>
                <a:lnTo>
                  <a:pt x="131" y="3672"/>
                </a:lnTo>
                <a:lnTo>
                  <a:pt x="75" y="3728"/>
                </a:lnTo>
                <a:lnTo>
                  <a:pt x="38" y="3784"/>
                </a:lnTo>
                <a:lnTo>
                  <a:pt x="20" y="3859"/>
                </a:lnTo>
                <a:lnTo>
                  <a:pt x="1" y="3933"/>
                </a:lnTo>
                <a:lnTo>
                  <a:pt x="20" y="3989"/>
                </a:lnTo>
                <a:lnTo>
                  <a:pt x="20" y="4064"/>
                </a:lnTo>
                <a:lnTo>
                  <a:pt x="57" y="4138"/>
                </a:lnTo>
                <a:lnTo>
                  <a:pt x="989" y="5741"/>
                </a:lnTo>
                <a:lnTo>
                  <a:pt x="1026" y="5816"/>
                </a:lnTo>
                <a:lnTo>
                  <a:pt x="1082" y="5853"/>
                </a:lnTo>
                <a:lnTo>
                  <a:pt x="1138" y="5890"/>
                </a:lnTo>
                <a:lnTo>
                  <a:pt x="1212" y="5928"/>
                </a:lnTo>
                <a:lnTo>
                  <a:pt x="1362" y="5928"/>
                </a:lnTo>
                <a:lnTo>
                  <a:pt x="1417" y="5909"/>
                </a:lnTo>
                <a:lnTo>
                  <a:pt x="1492" y="5890"/>
                </a:lnTo>
                <a:lnTo>
                  <a:pt x="2685" y="5182"/>
                </a:lnTo>
                <a:lnTo>
                  <a:pt x="4419" y="5182"/>
                </a:lnTo>
                <a:lnTo>
                  <a:pt x="4568" y="5126"/>
                </a:lnTo>
                <a:lnTo>
                  <a:pt x="4698" y="5070"/>
                </a:lnTo>
                <a:lnTo>
                  <a:pt x="4810" y="4977"/>
                </a:lnTo>
                <a:lnTo>
                  <a:pt x="4903" y="4865"/>
                </a:lnTo>
                <a:lnTo>
                  <a:pt x="4959" y="4735"/>
                </a:lnTo>
                <a:lnTo>
                  <a:pt x="5015" y="4604"/>
                </a:lnTo>
                <a:lnTo>
                  <a:pt x="5015" y="4455"/>
                </a:lnTo>
                <a:lnTo>
                  <a:pt x="5201" y="4455"/>
                </a:lnTo>
                <a:lnTo>
                  <a:pt x="5276" y="4436"/>
                </a:lnTo>
                <a:lnTo>
                  <a:pt x="5350" y="4418"/>
                </a:lnTo>
                <a:lnTo>
                  <a:pt x="5406" y="4380"/>
                </a:lnTo>
                <a:lnTo>
                  <a:pt x="5462" y="4343"/>
                </a:lnTo>
                <a:lnTo>
                  <a:pt x="5518" y="4287"/>
                </a:lnTo>
                <a:lnTo>
                  <a:pt x="5556" y="4213"/>
                </a:lnTo>
                <a:lnTo>
                  <a:pt x="5574" y="4157"/>
                </a:lnTo>
                <a:lnTo>
                  <a:pt x="5574" y="4082"/>
                </a:lnTo>
                <a:lnTo>
                  <a:pt x="5574" y="3337"/>
                </a:lnTo>
                <a:lnTo>
                  <a:pt x="5667" y="3337"/>
                </a:lnTo>
                <a:lnTo>
                  <a:pt x="5723" y="3318"/>
                </a:lnTo>
                <a:lnTo>
                  <a:pt x="5779" y="3318"/>
                </a:lnTo>
                <a:lnTo>
                  <a:pt x="5872" y="3243"/>
                </a:lnTo>
                <a:lnTo>
                  <a:pt x="5928" y="3169"/>
                </a:lnTo>
                <a:lnTo>
                  <a:pt x="5947" y="3113"/>
                </a:lnTo>
                <a:lnTo>
                  <a:pt x="5947" y="3057"/>
                </a:lnTo>
                <a:lnTo>
                  <a:pt x="5947" y="2498"/>
                </a:lnTo>
                <a:lnTo>
                  <a:pt x="5947" y="2442"/>
                </a:lnTo>
                <a:lnTo>
                  <a:pt x="5928" y="2386"/>
                </a:lnTo>
                <a:lnTo>
                  <a:pt x="5872" y="2293"/>
                </a:lnTo>
                <a:lnTo>
                  <a:pt x="5779" y="2237"/>
                </a:lnTo>
                <a:lnTo>
                  <a:pt x="5723" y="2218"/>
                </a:lnTo>
                <a:lnTo>
                  <a:pt x="3915" y="2218"/>
                </a:lnTo>
                <a:lnTo>
                  <a:pt x="3915" y="2852"/>
                </a:lnTo>
                <a:lnTo>
                  <a:pt x="3897" y="3020"/>
                </a:lnTo>
                <a:lnTo>
                  <a:pt x="3841" y="3188"/>
                </a:lnTo>
                <a:lnTo>
                  <a:pt x="3766" y="3318"/>
                </a:lnTo>
                <a:lnTo>
                  <a:pt x="3673" y="3449"/>
                </a:lnTo>
                <a:lnTo>
                  <a:pt x="3561" y="3542"/>
                </a:lnTo>
                <a:lnTo>
                  <a:pt x="3412" y="3635"/>
                </a:lnTo>
                <a:lnTo>
                  <a:pt x="3263" y="3672"/>
                </a:lnTo>
                <a:lnTo>
                  <a:pt x="3095" y="3709"/>
                </a:lnTo>
                <a:lnTo>
                  <a:pt x="2927" y="3691"/>
                </a:lnTo>
                <a:lnTo>
                  <a:pt x="2760" y="3654"/>
                </a:lnTo>
                <a:lnTo>
                  <a:pt x="2629" y="3579"/>
                </a:lnTo>
                <a:lnTo>
                  <a:pt x="2499" y="3467"/>
                </a:lnTo>
                <a:lnTo>
                  <a:pt x="2387" y="3337"/>
                </a:lnTo>
                <a:lnTo>
                  <a:pt x="2312" y="3206"/>
                </a:lnTo>
                <a:lnTo>
                  <a:pt x="2256" y="3038"/>
                </a:lnTo>
                <a:lnTo>
                  <a:pt x="2238" y="2871"/>
                </a:lnTo>
                <a:lnTo>
                  <a:pt x="2238" y="1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28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004F3D-1EC5-093E-7593-DB37C97ADE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fr-FR" dirty="0"/>
              <a:t>Projets sportifs fédéraux (Campagne 2024) de France Judo en collaboration avec l’Agence nationale du sport ANS</a:t>
            </a:r>
          </a:p>
          <a:p>
            <a:pPr marL="101598" indent="0">
              <a:buNone/>
            </a:pPr>
            <a:endParaRPr lang="fr-FR" dirty="0">
              <a:hlinkClick r:id="rId2" action="ppaction://hlinkfile"/>
            </a:endParaRPr>
          </a:p>
          <a:p>
            <a:pPr marL="101598" indent="0">
              <a:buNone/>
            </a:pPr>
            <a:r>
              <a:rPr lang="fr-FR" dirty="0">
                <a:hlinkClick r:id="rId2" action="ppaction://hlinkfile"/>
              </a:rPr>
              <a:t>PSF Présentation clubs</a:t>
            </a:r>
            <a:endParaRPr lang="fr-FR" dirty="0"/>
          </a:p>
          <a:p>
            <a:endParaRPr lang="fr-FR" dirty="0"/>
          </a:p>
          <a:p>
            <a:pPr marL="101598" indent="0">
              <a:buNone/>
            </a:pPr>
            <a:r>
              <a:rPr lang="fr-FR" dirty="0">
                <a:hlinkClick r:id="rId3" action="ppaction://hlinkfile"/>
              </a:rPr>
              <a:t>Fiche type action para judo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BC5063-1C7B-3646-5683-6E645D430B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fr-FR" dirty="0"/>
              <a:t>ESMS &amp; Clubs – Dispositif financier du CPSF (Comité Paralympique Sportif Français)</a:t>
            </a:r>
          </a:p>
          <a:p>
            <a:endParaRPr lang="fr-FR" dirty="0"/>
          </a:p>
          <a:p>
            <a:pPr marL="101598" indent="0">
              <a:buNone/>
            </a:pPr>
            <a:r>
              <a:rPr lang="fr-FR" dirty="0">
                <a:hlinkClick r:id="rId4"/>
              </a:rPr>
              <a:t>ESMS&amp;CLUBS 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60CB3E-D40D-99E0-D1A0-57EC59DF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financiers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3A8DD4-62D9-9C0E-ADBB-80DBB4D54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Développer sa structure par le biais du para judo</a:t>
            </a:r>
          </a:p>
        </p:txBody>
      </p:sp>
    </p:spTree>
    <p:extLst>
      <p:ext uri="{BB962C8B-B14F-4D97-AF65-F5344CB8AC3E}">
        <p14:creationId xmlns:p14="http://schemas.microsoft.com/office/powerpoint/2010/main" val="123635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725" y="2930318"/>
            <a:ext cx="7101830" cy="530945"/>
          </a:xfrm>
        </p:spPr>
        <p:txBody>
          <a:bodyPr/>
          <a:lstStyle/>
          <a:p>
            <a:r>
              <a:rPr lang="fr-FR" dirty="0"/>
              <a:t>Informations Ligues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0350" y="3551076"/>
            <a:ext cx="7101831" cy="332497"/>
          </a:xfrm>
        </p:spPr>
        <p:txBody>
          <a:bodyPr/>
          <a:lstStyle/>
          <a:p>
            <a:r>
              <a:rPr lang="fr-FR" dirty="0"/>
              <a:t>Grades – Actions de promotion – JOP Paris 2024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Google Shape;213;p8">
            <a:extLst>
              <a:ext uri="{FF2B5EF4-FFF2-40B4-BE49-F238E27FC236}">
                <a16:creationId xmlns:a16="http://schemas.microsoft.com/office/drawing/2014/main" id="{E45B473C-AB67-F52D-B8B7-759DA31A6274}"/>
              </a:ext>
            </a:extLst>
          </p:cNvPr>
          <p:cNvSpPr/>
          <p:nvPr/>
        </p:nvSpPr>
        <p:spPr>
          <a:xfrm>
            <a:off x="9480363" y="3708335"/>
            <a:ext cx="335374" cy="260664"/>
          </a:xfrm>
          <a:custGeom>
            <a:avLst/>
            <a:gdLst/>
            <a:ahLst/>
            <a:cxnLst/>
            <a:rect l="l" t="t" r="r" b="b"/>
            <a:pathLst>
              <a:path w="6693" h="5202" extrusionOk="0">
                <a:moveTo>
                  <a:pt x="2424" y="1"/>
                </a:moveTo>
                <a:lnTo>
                  <a:pt x="2163" y="19"/>
                </a:lnTo>
                <a:lnTo>
                  <a:pt x="1939" y="38"/>
                </a:lnTo>
                <a:lnTo>
                  <a:pt x="1697" y="94"/>
                </a:lnTo>
                <a:lnTo>
                  <a:pt x="1473" y="150"/>
                </a:lnTo>
                <a:lnTo>
                  <a:pt x="1268" y="224"/>
                </a:lnTo>
                <a:lnTo>
                  <a:pt x="1063" y="318"/>
                </a:lnTo>
                <a:lnTo>
                  <a:pt x="877" y="429"/>
                </a:lnTo>
                <a:lnTo>
                  <a:pt x="709" y="541"/>
                </a:lnTo>
                <a:lnTo>
                  <a:pt x="560" y="672"/>
                </a:lnTo>
                <a:lnTo>
                  <a:pt x="411" y="821"/>
                </a:lnTo>
                <a:lnTo>
                  <a:pt x="299" y="970"/>
                </a:lnTo>
                <a:lnTo>
                  <a:pt x="187" y="1138"/>
                </a:lnTo>
                <a:lnTo>
                  <a:pt x="113" y="1305"/>
                </a:lnTo>
                <a:lnTo>
                  <a:pt x="57" y="1492"/>
                </a:lnTo>
                <a:lnTo>
                  <a:pt x="19" y="1678"/>
                </a:lnTo>
                <a:lnTo>
                  <a:pt x="1" y="1865"/>
                </a:lnTo>
                <a:lnTo>
                  <a:pt x="19" y="2014"/>
                </a:lnTo>
                <a:lnTo>
                  <a:pt x="38" y="2144"/>
                </a:lnTo>
                <a:lnTo>
                  <a:pt x="75" y="2293"/>
                </a:lnTo>
                <a:lnTo>
                  <a:pt x="131" y="2424"/>
                </a:lnTo>
                <a:lnTo>
                  <a:pt x="187" y="2554"/>
                </a:lnTo>
                <a:lnTo>
                  <a:pt x="262" y="2685"/>
                </a:lnTo>
                <a:lnTo>
                  <a:pt x="355" y="2815"/>
                </a:lnTo>
                <a:lnTo>
                  <a:pt x="448" y="2927"/>
                </a:lnTo>
                <a:lnTo>
                  <a:pt x="318" y="3169"/>
                </a:lnTo>
                <a:lnTo>
                  <a:pt x="187" y="3375"/>
                </a:lnTo>
                <a:lnTo>
                  <a:pt x="38" y="3561"/>
                </a:lnTo>
                <a:lnTo>
                  <a:pt x="1" y="3617"/>
                </a:lnTo>
                <a:lnTo>
                  <a:pt x="19" y="3654"/>
                </a:lnTo>
                <a:lnTo>
                  <a:pt x="57" y="3710"/>
                </a:lnTo>
                <a:lnTo>
                  <a:pt x="262" y="3710"/>
                </a:lnTo>
                <a:lnTo>
                  <a:pt x="411" y="3691"/>
                </a:lnTo>
                <a:lnTo>
                  <a:pt x="672" y="3635"/>
                </a:lnTo>
                <a:lnTo>
                  <a:pt x="914" y="3542"/>
                </a:lnTo>
                <a:lnTo>
                  <a:pt x="1119" y="3430"/>
                </a:lnTo>
                <a:lnTo>
                  <a:pt x="1417" y="3542"/>
                </a:lnTo>
                <a:lnTo>
                  <a:pt x="1734" y="3635"/>
                </a:lnTo>
                <a:lnTo>
                  <a:pt x="2070" y="3691"/>
                </a:lnTo>
                <a:lnTo>
                  <a:pt x="2424" y="3710"/>
                </a:lnTo>
                <a:lnTo>
                  <a:pt x="2666" y="3710"/>
                </a:lnTo>
                <a:lnTo>
                  <a:pt x="2909" y="3673"/>
                </a:lnTo>
                <a:lnTo>
                  <a:pt x="3132" y="3635"/>
                </a:lnTo>
                <a:lnTo>
                  <a:pt x="3356" y="3580"/>
                </a:lnTo>
                <a:lnTo>
                  <a:pt x="3561" y="3486"/>
                </a:lnTo>
                <a:lnTo>
                  <a:pt x="3766" y="3393"/>
                </a:lnTo>
                <a:lnTo>
                  <a:pt x="3952" y="3300"/>
                </a:lnTo>
                <a:lnTo>
                  <a:pt x="4120" y="3169"/>
                </a:lnTo>
                <a:lnTo>
                  <a:pt x="4288" y="3039"/>
                </a:lnTo>
                <a:lnTo>
                  <a:pt x="4418" y="2890"/>
                </a:lnTo>
                <a:lnTo>
                  <a:pt x="4549" y="2741"/>
                </a:lnTo>
                <a:lnTo>
                  <a:pt x="4642" y="2592"/>
                </a:lnTo>
                <a:lnTo>
                  <a:pt x="4717" y="2405"/>
                </a:lnTo>
                <a:lnTo>
                  <a:pt x="4791" y="2237"/>
                </a:lnTo>
                <a:lnTo>
                  <a:pt x="4810" y="2051"/>
                </a:lnTo>
                <a:lnTo>
                  <a:pt x="4828" y="1865"/>
                </a:lnTo>
                <a:lnTo>
                  <a:pt x="4810" y="1678"/>
                </a:lnTo>
                <a:lnTo>
                  <a:pt x="4791" y="1492"/>
                </a:lnTo>
                <a:lnTo>
                  <a:pt x="4717" y="1305"/>
                </a:lnTo>
                <a:lnTo>
                  <a:pt x="4642" y="1138"/>
                </a:lnTo>
                <a:lnTo>
                  <a:pt x="4549" y="970"/>
                </a:lnTo>
                <a:lnTo>
                  <a:pt x="4418" y="821"/>
                </a:lnTo>
                <a:lnTo>
                  <a:pt x="4288" y="672"/>
                </a:lnTo>
                <a:lnTo>
                  <a:pt x="4120" y="541"/>
                </a:lnTo>
                <a:lnTo>
                  <a:pt x="3952" y="429"/>
                </a:lnTo>
                <a:lnTo>
                  <a:pt x="3766" y="318"/>
                </a:lnTo>
                <a:lnTo>
                  <a:pt x="3561" y="224"/>
                </a:lnTo>
                <a:lnTo>
                  <a:pt x="3356" y="150"/>
                </a:lnTo>
                <a:lnTo>
                  <a:pt x="3132" y="94"/>
                </a:lnTo>
                <a:lnTo>
                  <a:pt x="2909" y="38"/>
                </a:lnTo>
                <a:lnTo>
                  <a:pt x="2666" y="19"/>
                </a:lnTo>
                <a:lnTo>
                  <a:pt x="2424" y="1"/>
                </a:lnTo>
                <a:close/>
                <a:moveTo>
                  <a:pt x="5183" y="1622"/>
                </a:moveTo>
                <a:lnTo>
                  <a:pt x="5201" y="1865"/>
                </a:lnTo>
                <a:lnTo>
                  <a:pt x="5183" y="2088"/>
                </a:lnTo>
                <a:lnTo>
                  <a:pt x="5145" y="2312"/>
                </a:lnTo>
                <a:lnTo>
                  <a:pt x="5071" y="2517"/>
                </a:lnTo>
                <a:lnTo>
                  <a:pt x="4978" y="2722"/>
                </a:lnTo>
                <a:lnTo>
                  <a:pt x="4866" y="2927"/>
                </a:lnTo>
                <a:lnTo>
                  <a:pt x="4735" y="3114"/>
                </a:lnTo>
                <a:lnTo>
                  <a:pt x="4568" y="3281"/>
                </a:lnTo>
                <a:lnTo>
                  <a:pt x="4381" y="3430"/>
                </a:lnTo>
                <a:lnTo>
                  <a:pt x="4195" y="3580"/>
                </a:lnTo>
                <a:lnTo>
                  <a:pt x="3971" y="3710"/>
                </a:lnTo>
                <a:lnTo>
                  <a:pt x="3747" y="3822"/>
                </a:lnTo>
                <a:lnTo>
                  <a:pt x="3505" y="3915"/>
                </a:lnTo>
                <a:lnTo>
                  <a:pt x="3244" y="3990"/>
                </a:lnTo>
                <a:lnTo>
                  <a:pt x="2983" y="4046"/>
                </a:lnTo>
                <a:lnTo>
                  <a:pt x="2704" y="4083"/>
                </a:lnTo>
                <a:lnTo>
                  <a:pt x="2238" y="4083"/>
                </a:lnTo>
                <a:lnTo>
                  <a:pt x="2051" y="4064"/>
                </a:lnTo>
                <a:lnTo>
                  <a:pt x="2126" y="4195"/>
                </a:lnTo>
                <a:lnTo>
                  <a:pt x="2219" y="4306"/>
                </a:lnTo>
                <a:lnTo>
                  <a:pt x="2312" y="4418"/>
                </a:lnTo>
                <a:lnTo>
                  <a:pt x="2405" y="4530"/>
                </a:lnTo>
                <a:lnTo>
                  <a:pt x="2648" y="4717"/>
                </a:lnTo>
                <a:lnTo>
                  <a:pt x="2927" y="4884"/>
                </a:lnTo>
                <a:lnTo>
                  <a:pt x="3225" y="5015"/>
                </a:lnTo>
                <a:lnTo>
                  <a:pt x="3561" y="5127"/>
                </a:lnTo>
                <a:lnTo>
                  <a:pt x="3915" y="5183"/>
                </a:lnTo>
                <a:lnTo>
                  <a:pt x="4269" y="5201"/>
                </a:lnTo>
                <a:lnTo>
                  <a:pt x="4623" y="5183"/>
                </a:lnTo>
                <a:lnTo>
                  <a:pt x="4959" y="5127"/>
                </a:lnTo>
                <a:lnTo>
                  <a:pt x="5276" y="5033"/>
                </a:lnTo>
                <a:lnTo>
                  <a:pt x="5574" y="4903"/>
                </a:lnTo>
                <a:lnTo>
                  <a:pt x="5779" y="5015"/>
                </a:lnTo>
                <a:lnTo>
                  <a:pt x="6021" y="5108"/>
                </a:lnTo>
                <a:lnTo>
                  <a:pt x="6282" y="5183"/>
                </a:lnTo>
                <a:lnTo>
                  <a:pt x="6432" y="5201"/>
                </a:lnTo>
                <a:lnTo>
                  <a:pt x="6599" y="5201"/>
                </a:lnTo>
                <a:lnTo>
                  <a:pt x="6655" y="5183"/>
                </a:lnTo>
                <a:lnTo>
                  <a:pt x="6674" y="5145"/>
                </a:lnTo>
                <a:lnTo>
                  <a:pt x="6692" y="5089"/>
                </a:lnTo>
                <a:lnTo>
                  <a:pt x="6655" y="5052"/>
                </a:lnTo>
                <a:lnTo>
                  <a:pt x="6506" y="4866"/>
                </a:lnTo>
                <a:lnTo>
                  <a:pt x="6376" y="4661"/>
                </a:lnTo>
                <a:lnTo>
                  <a:pt x="6245" y="4418"/>
                </a:lnTo>
                <a:lnTo>
                  <a:pt x="6338" y="4288"/>
                </a:lnTo>
                <a:lnTo>
                  <a:pt x="6432" y="4176"/>
                </a:lnTo>
                <a:lnTo>
                  <a:pt x="6506" y="4046"/>
                </a:lnTo>
                <a:lnTo>
                  <a:pt x="6562" y="3915"/>
                </a:lnTo>
                <a:lnTo>
                  <a:pt x="6618" y="3785"/>
                </a:lnTo>
                <a:lnTo>
                  <a:pt x="6655" y="3635"/>
                </a:lnTo>
                <a:lnTo>
                  <a:pt x="6674" y="3486"/>
                </a:lnTo>
                <a:lnTo>
                  <a:pt x="6692" y="3337"/>
                </a:lnTo>
                <a:lnTo>
                  <a:pt x="6674" y="3207"/>
                </a:lnTo>
                <a:lnTo>
                  <a:pt x="6655" y="3058"/>
                </a:lnTo>
                <a:lnTo>
                  <a:pt x="6618" y="2927"/>
                </a:lnTo>
                <a:lnTo>
                  <a:pt x="6581" y="2797"/>
                </a:lnTo>
                <a:lnTo>
                  <a:pt x="6525" y="2666"/>
                </a:lnTo>
                <a:lnTo>
                  <a:pt x="6450" y="2536"/>
                </a:lnTo>
                <a:lnTo>
                  <a:pt x="6357" y="2405"/>
                </a:lnTo>
                <a:lnTo>
                  <a:pt x="6264" y="2293"/>
                </a:lnTo>
                <a:lnTo>
                  <a:pt x="6171" y="2200"/>
                </a:lnTo>
                <a:lnTo>
                  <a:pt x="6040" y="2088"/>
                </a:lnTo>
                <a:lnTo>
                  <a:pt x="5798" y="1902"/>
                </a:lnTo>
                <a:lnTo>
                  <a:pt x="5500" y="1753"/>
                </a:lnTo>
                <a:lnTo>
                  <a:pt x="5183" y="1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0F899-BAE7-5D6C-CB01-D348441B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Secteur para judo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63B0EA-1224-B722-485F-BB6716CA61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Aménagement de grade pour les personnes en situation de handicap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7B8EBA-1D31-2552-DD6F-2282F104413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Actions Ligue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352B4A-7674-56C4-2569-3B95E025538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r-FR" dirty="0"/>
              <a:t>JOP Paris 2024</a:t>
            </a:r>
          </a:p>
          <a:p>
            <a:pPr marL="101598" indent="0">
              <a:buNone/>
            </a:pPr>
            <a:r>
              <a:rPr lang="fr-FR" dirty="0"/>
              <a:t>Les épreuves de para judo se dérouleront du 05 au 07 septembre 2024 à l’Arena Champs-de-Mars</a:t>
            </a:r>
          </a:p>
          <a:p>
            <a:pPr marL="101598" indent="0">
              <a:buNone/>
            </a:pPr>
            <a:endParaRPr lang="fr-FR" dirty="0"/>
          </a:p>
          <a:p>
            <a:pPr marL="101598" indent="0">
              <a:buNone/>
            </a:pPr>
            <a:endParaRPr lang="fr-FR" dirty="0"/>
          </a:p>
          <a:p>
            <a:pPr marL="101598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26BB7A0-A98A-F74A-FDB1-67F8298EB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Saison 2023/2024</a:t>
            </a:r>
          </a:p>
        </p:txBody>
      </p:sp>
      <p:pic>
        <p:nvPicPr>
          <p:cNvPr id="8" name="Image 7" descr="Une image contenant Graphique, graphisme, logo, clipart&#10;&#10;Description générée automatiquement">
            <a:extLst>
              <a:ext uri="{FF2B5EF4-FFF2-40B4-BE49-F238E27FC236}">
                <a16:creationId xmlns:a16="http://schemas.microsoft.com/office/drawing/2014/main" id="{49EAA7D7-E45F-FEF7-F499-C75F200DE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7" y="3635514"/>
            <a:ext cx="2583024" cy="25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082CF965-A5FC-09B6-23C8-CC30327F70C7}"/>
              </a:ext>
            </a:extLst>
          </p:cNvPr>
          <p:cNvSpPr txBox="1">
            <a:spLocks/>
          </p:cNvSpPr>
          <p:nvPr/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533400" marR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buNone/>
            </a:pPr>
            <a:r>
              <a:rPr lang="fr-FR" sz="1300" b="1" dirty="0"/>
              <a:t>CONTACT</a:t>
            </a:r>
          </a:p>
          <a:p>
            <a:pPr marL="76200" indent="0" algn="ctr">
              <a:buNone/>
            </a:pPr>
            <a:r>
              <a:rPr lang="fr-FR" dirty="0"/>
              <a:t>Julien PARROT</a:t>
            </a:r>
          </a:p>
          <a:p>
            <a:pPr marL="76200" indent="0" algn="ctr">
              <a:buNone/>
            </a:pPr>
            <a:r>
              <a:rPr lang="fr-FR" dirty="0">
                <a:hlinkClick r:id="rId2"/>
              </a:rPr>
              <a:t>julien.parrot@ffjudo.com</a:t>
            </a:r>
            <a:endParaRPr lang="fr-FR" dirty="0"/>
          </a:p>
          <a:p>
            <a:pPr marL="76200" indent="0" algn="ctr">
              <a:buNone/>
            </a:pPr>
            <a:r>
              <a:rPr lang="fr-FR" dirty="0"/>
              <a:t>06 14 56 01 18</a:t>
            </a:r>
          </a:p>
        </p:txBody>
      </p:sp>
      <p:pic>
        <p:nvPicPr>
          <p:cNvPr id="4" name="Image 3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DD41F616-CE46-B773-825F-1C8E6F141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49" y="753026"/>
            <a:ext cx="2521102" cy="42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B6C45F69-FDBB-463E-9DE0-1A12DDC8F1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r="36015"/>
          <a:stretch/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EB29456-1DEE-495F-8839-B430D09DFC5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4D0747-7C2F-42CD-AE36-42F3281DE44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fr-FR" dirty="0"/>
              <a:t>Stratégie nationale de formation para judo</a:t>
            </a:r>
          </a:p>
          <a:p>
            <a:r>
              <a:rPr lang="fr-FR" b="0" dirty="0"/>
              <a:t>Modules de formation des enseignants</a:t>
            </a:r>
            <a:endParaRPr lang="fr-FR" sz="1800" b="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2FB8E2F-FE0C-48C3-B556-BB42CC13567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917C18-BFCF-4CCA-8469-51D9CFA4FE44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fr-FR" dirty="0"/>
              <a:t>Programmes de développement </a:t>
            </a:r>
          </a:p>
          <a:p>
            <a:r>
              <a:rPr lang="fr-FR" b="0" dirty="0"/>
              <a:t>Projets para judo (PSF/ANS) – ESMS&amp;Clubs</a:t>
            </a:r>
            <a:endParaRPr lang="fr-FR" sz="1800" b="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5DEB939-C60C-4A5D-B993-E4AB1732A3D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8B9AFF-69F1-42FC-8E73-EE80452757E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434647" y="4227798"/>
            <a:ext cx="5547483" cy="1025337"/>
          </a:xfrm>
        </p:spPr>
        <p:txBody>
          <a:bodyPr/>
          <a:lstStyle/>
          <a:p>
            <a:r>
              <a:rPr lang="fr-FR" dirty="0"/>
              <a:t>Informations Ligues</a:t>
            </a:r>
          </a:p>
          <a:p>
            <a:r>
              <a:rPr lang="fr-FR" b="0" dirty="0"/>
              <a:t>Grades – Actions de promotion – JOP Paris 2024 – Questions/réponses</a:t>
            </a:r>
            <a:endParaRPr lang="fr-FR" sz="1800" b="0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ED88D73-8A43-4E2A-B753-71F5F6D56CA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13BD2-1629-4C37-B849-A93B697D5949}"/>
              </a:ext>
            </a:extLst>
          </p:cNvPr>
          <p:cNvSpPr/>
          <p:nvPr/>
        </p:nvSpPr>
        <p:spPr>
          <a:xfrm>
            <a:off x="2832983" y="0"/>
            <a:ext cx="86441" cy="2146157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6671DCD-C41D-45AE-B02D-B07B1855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  <a:p>
            <a:r>
              <a:rPr lang="fr-FR" sz="1600" b="0" dirty="0"/>
              <a:t>Data Power-Bi</a:t>
            </a:r>
          </a:p>
        </p:txBody>
      </p:sp>
    </p:spTree>
    <p:extLst>
      <p:ext uri="{BB962C8B-B14F-4D97-AF65-F5344CB8AC3E}">
        <p14:creationId xmlns:p14="http://schemas.microsoft.com/office/powerpoint/2010/main" val="37106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Data Power-Bi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1</a:t>
            </a:r>
          </a:p>
        </p:txBody>
      </p:sp>
      <p:grpSp>
        <p:nvGrpSpPr>
          <p:cNvPr id="7" name="Google Shape;1213;p50">
            <a:extLst>
              <a:ext uri="{FF2B5EF4-FFF2-40B4-BE49-F238E27FC236}">
                <a16:creationId xmlns:a16="http://schemas.microsoft.com/office/drawing/2014/main" id="{6DF54FD4-F50E-2F31-B9E5-7A4A37A53161}"/>
              </a:ext>
            </a:extLst>
          </p:cNvPr>
          <p:cNvGrpSpPr/>
          <p:nvPr/>
        </p:nvGrpSpPr>
        <p:grpSpPr>
          <a:xfrm flipH="1">
            <a:off x="8112922" y="3711408"/>
            <a:ext cx="293153" cy="277862"/>
            <a:chOff x="5300400" y="3670175"/>
            <a:chExt cx="421300" cy="399325"/>
          </a:xfrm>
          <a:solidFill>
            <a:schemeClr val="bg1"/>
          </a:solidFill>
        </p:grpSpPr>
        <p:sp>
          <p:nvSpPr>
            <p:cNvPr id="8" name="Google Shape;1214;p50">
              <a:extLst>
                <a:ext uri="{FF2B5EF4-FFF2-40B4-BE49-F238E27FC236}">
                  <a16:creationId xmlns:a16="http://schemas.microsoft.com/office/drawing/2014/main" id="{70DDFBA4-9A9D-62BA-2C5E-0C1143CFCBAD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1215;p50">
              <a:extLst>
                <a:ext uri="{FF2B5EF4-FFF2-40B4-BE49-F238E27FC236}">
                  <a16:creationId xmlns:a16="http://schemas.microsoft.com/office/drawing/2014/main" id="{390607FE-A268-F565-EBA0-312A1F598B0C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" name="Google Shape;1216;p50">
              <a:extLst>
                <a:ext uri="{FF2B5EF4-FFF2-40B4-BE49-F238E27FC236}">
                  <a16:creationId xmlns:a16="http://schemas.microsoft.com/office/drawing/2014/main" id="{26469D84-912C-BC8B-D2A1-C82CF29E66F9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1217;p50">
              <a:extLst>
                <a:ext uri="{FF2B5EF4-FFF2-40B4-BE49-F238E27FC236}">
                  <a16:creationId xmlns:a16="http://schemas.microsoft.com/office/drawing/2014/main" id="{4578F19C-E797-B62A-88C6-5A5C7DC54F65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1218;p50">
              <a:extLst>
                <a:ext uri="{FF2B5EF4-FFF2-40B4-BE49-F238E27FC236}">
                  <a16:creationId xmlns:a16="http://schemas.microsoft.com/office/drawing/2014/main" id="{C0A67BC2-2EF7-872D-ECD6-41A0F4403E0D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72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BDCF07-2F9A-4542-BC97-ABF659C0DC1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10409" y="1724640"/>
            <a:ext cx="4923173" cy="4019862"/>
          </a:xfrm>
        </p:spPr>
        <p:txBody>
          <a:bodyPr/>
          <a:lstStyle/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 demande d'information est de nature déclarative, non obligatoire et sans justificatifs.</a:t>
            </a:r>
          </a:p>
          <a:p>
            <a:pPr marL="101598" indent="0">
              <a:buNone/>
            </a:pPr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données collectées nous permettrons d'évaluer la population touchée par la fédération, de types de handicaps représentés.</a:t>
            </a:r>
          </a:p>
          <a:p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 informations sont utiles dans l'intérêt du déclarant et lui ouvre une priorité d'accès à des services et des informations du secteur para judo.</a:t>
            </a:r>
          </a:p>
          <a:p>
            <a:pPr marL="101598" indent="0">
              <a:buNone/>
            </a:pPr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1598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4A926-488A-469E-8B8D-FB10691A3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1.Licences para judo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4DD709B-C062-4356-A273-D3436C80F72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2000" dirty="0"/>
              <a:t>Informations complémentaires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7DF7D3-0FE3-9A8E-461E-24DD5A73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39" y="0"/>
            <a:ext cx="5414661" cy="68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Observatoire nationale des statistiques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>
                <a:hlinkClick r:id="rId2"/>
              </a:rPr>
              <a:t>Microsoft Power BI</a:t>
            </a:r>
            <a:r>
              <a:rPr lang="fr-FR" sz="1400" dirty="0"/>
              <a:t> </a:t>
            </a:r>
          </a:p>
          <a:p>
            <a:endParaRPr lang="fr-FR" sz="1400" dirty="0"/>
          </a:p>
          <a:p>
            <a:endParaRPr 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55319F-C2D0-CF5C-23F5-5A079813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62" y="2273165"/>
            <a:ext cx="4846740" cy="37112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FB09DC-A434-428F-EC23-BC072185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2" y="1714850"/>
            <a:ext cx="4381880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D2D91-C195-21DD-880F-10E76099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places pour les Jeux paralympiques Paris 2024 offertes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5B9C5D-0B92-07E7-EFD4-8D500FE3C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C4DEC2-2CE5-77EA-3DA9-DB56B3768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C43F3C-8977-E3BD-1054-44C16F41D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98" y="1858076"/>
            <a:ext cx="7871720" cy="9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F1D3B-FC9B-1ED2-69E1-2A6172D7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para judo 2023/2024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3CC590-4BF3-0CE1-ACE1-DD2E45CB7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16E784-6B05-3965-6A25-9DA2E2DF1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C5B57E-AA31-D199-4CC8-3C5D7E97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2" y="1481852"/>
            <a:ext cx="10281110" cy="52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342" y="2775857"/>
            <a:ext cx="7101830" cy="53094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Stratégie de formation para judo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2707" y="4082143"/>
            <a:ext cx="7101831" cy="33249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Module 1 &amp; 2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B883617-1DD3-9A49-94E2-BEDD0BFB9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Google Shape;52;p7">
            <a:extLst>
              <a:ext uri="{FF2B5EF4-FFF2-40B4-BE49-F238E27FC236}">
                <a16:creationId xmlns:a16="http://schemas.microsoft.com/office/drawing/2014/main" id="{ED3D3ED1-75BC-E875-A4B9-777AC15F08D1}"/>
              </a:ext>
            </a:extLst>
          </p:cNvPr>
          <p:cNvSpPr/>
          <p:nvPr/>
        </p:nvSpPr>
        <p:spPr>
          <a:xfrm>
            <a:off x="8089329" y="4157889"/>
            <a:ext cx="302172" cy="181003"/>
          </a:xfrm>
          <a:custGeom>
            <a:avLst/>
            <a:gdLst/>
            <a:ahLst/>
            <a:cxnLst/>
            <a:rect l="l" t="t" r="r" b="b"/>
            <a:pathLst>
              <a:path w="7439" h="4456" extrusionOk="0">
                <a:moveTo>
                  <a:pt x="3580" y="0"/>
                </a:moveTo>
                <a:lnTo>
                  <a:pt x="3449" y="38"/>
                </a:lnTo>
                <a:lnTo>
                  <a:pt x="206" y="1025"/>
                </a:lnTo>
                <a:lnTo>
                  <a:pt x="131" y="1063"/>
                </a:lnTo>
                <a:lnTo>
                  <a:pt x="57" y="1137"/>
                </a:lnTo>
                <a:lnTo>
                  <a:pt x="20" y="1212"/>
                </a:lnTo>
                <a:lnTo>
                  <a:pt x="1" y="1286"/>
                </a:lnTo>
                <a:lnTo>
                  <a:pt x="20" y="1380"/>
                </a:lnTo>
                <a:lnTo>
                  <a:pt x="57" y="1454"/>
                </a:lnTo>
                <a:lnTo>
                  <a:pt x="131" y="1510"/>
                </a:lnTo>
                <a:lnTo>
                  <a:pt x="206" y="1566"/>
                </a:lnTo>
                <a:lnTo>
                  <a:pt x="784" y="1734"/>
                </a:lnTo>
                <a:lnTo>
                  <a:pt x="691" y="1846"/>
                </a:lnTo>
                <a:lnTo>
                  <a:pt x="635" y="1976"/>
                </a:lnTo>
                <a:lnTo>
                  <a:pt x="597" y="2125"/>
                </a:lnTo>
                <a:lnTo>
                  <a:pt x="579" y="2274"/>
                </a:lnTo>
                <a:lnTo>
                  <a:pt x="486" y="2330"/>
                </a:lnTo>
                <a:lnTo>
                  <a:pt x="430" y="2405"/>
                </a:lnTo>
                <a:lnTo>
                  <a:pt x="392" y="2498"/>
                </a:lnTo>
                <a:lnTo>
                  <a:pt x="374" y="2591"/>
                </a:lnTo>
                <a:lnTo>
                  <a:pt x="392" y="2684"/>
                </a:lnTo>
                <a:lnTo>
                  <a:pt x="430" y="2759"/>
                </a:lnTo>
                <a:lnTo>
                  <a:pt x="467" y="2834"/>
                </a:lnTo>
                <a:lnTo>
                  <a:pt x="541" y="2889"/>
                </a:lnTo>
                <a:lnTo>
                  <a:pt x="243" y="4232"/>
                </a:lnTo>
                <a:lnTo>
                  <a:pt x="243" y="4306"/>
                </a:lnTo>
                <a:lnTo>
                  <a:pt x="280" y="4381"/>
                </a:lnTo>
                <a:lnTo>
                  <a:pt x="336" y="4437"/>
                </a:lnTo>
                <a:lnTo>
                  <a:pt x="430" y="4455"/>
                </a:lnTo>
                <a:lnTo>
                  <a:pt x="1082" y="4455"/>
                </a:lnTo>
                <a:lnTo>
                  <a:pt x="1157" y="4437"/>
                </a:lnTo>
                <a:lnTo>
                  <a:pt x="1212" y="4381"/>
                </a:lnTo>
                <a:lnTo>
                  <a:pt x="1250" y="4306"/>
                </a:lnTo>
                <a:lnTo>
                  <a:pt x="1250" y="4232"/>
                </a:lnTo>
                <a:lnTo>
                  <a:pt x="970" y="2889"/>
                </a:lnTo>
                <a:lnTo>
                  <a:pt x="1026" y="2834"/>
                </a:lnTo>
                <a:lnTo>
                  <a:pt x="1082" y="2759"/>
                </a:lnTo>
                <a:lnTo>
                  <a:pt x="1119" y="2684"/>
                </a:lnTo>
                <a:lnTo>
                  <a:pt x="1119" y="2591"/>
                </a:lnTo>
                <a:lnTo>
                  <a:pt x="1101" y="2498"/>
                </a:lnTo>
                <a:lnTo>
                  <a:pt x="1063" y="2405"/>
                </a:lnTo>
                <a:lnTo>
                  <a:pt x="1007" y="2330"/>
                </a:lnTo>
                <a:lnTo>
                  <a:pt x="933" y="2274"/>
                </a:lnTo>
                <a:lnTo>
                  <a:pt x="970" y="2162"/>
                </a:lnTo>
                <a:lnTo>
                  <a:pt x="1007" y="2032"/>
                </a:lnTo>
                <a:lnTo>
                  <a:pt x="1082" y="1939"/>
                </a:lnTo>
                <a:lnTo>
                  <a:pt x="1175" y="1846"/>
                </a:lnTo>
                <a:lnTo>
                  <a:pt x="3449" y="2554"/>
                </a:lnTo>
                <a:lnTo>
                  <a:pt x="3542" y="2573"/>
                </a:lnTo>
                <a:lnTo>
                  <a:pt x="3673" y="2591"/>
                </a:lnTo>
                <a:lnTo>
                  <a:pt x="3822" y="2591"/>
                </a:lnTo>
                <a:lnTo>
                  <a:pt x="3990" y="2554"/>
                </a:lnTo>
                <a:lnTo>
                  <a:pt x="7233" y="1566"/>
                </a:lnTo>
                <a:lnTo>
                  <a:pt x="7326" y="1510"/>
                </a:lnTo>
                <a:lnTo>
                  <a:pt x="7382" y="1454"/>
                </a:lnTo>
                <a:lnTo>
                  <a:pt x="7420" y="1380"/>
                </a:lnTo>
                <a:lnTo>
                  <a:pt x="7438" y="1286"/>
                </a:lnTo>
                <a:lnTo>
                  <a:pt x="7420" y="1212"/>
                </a:lnTo>
                <a:lnTo>
                  <a:pt x="7382" y="1137"/>
                </a:lnTo>
                <a:lnTo>
                  <a:pt x="7326" y="1063"/>
                </a:lnTo>
                <a:lnTo>
                  <a:pt x="7233" y="1025"/>
                </a:lnTo>
                <a:lnTo>
                  <a:pt x="3990" y="38"/>
                </a:lnTo>
                <a:lnTo>
                  <a:pt x="3859" y="0"/>
                </a:lnTo>
                <a:close/>
                <a:moveTo>
                  <a:pt x="1660" y="2386"/>
                </a:moveTo>
                <a:lnTo>
                  <a:pt x="1492" y="3710"/>
                </a:lnTo>
                <a:lnTo>
                  <a:pt x="1511" y="3784"/>
                </a:lnTo>
                <a:lnTo>
                  <a:pt x="1548" y="3859"/>
                </a:lnTo>
                <a:lnTo>
                  <a:pt x="1585" y="3933"/>
                </a:lnTo>
                <a:lnTo>
                  <a:pt x="1660" y="4008"/>
                </a:lnTo>
                <a:lnTo>
                  <a:pt x="1772" y="4064"/>
                </a:lnTo>
                <a:lnTo>
                  <a:pt x="1883" y="4120"/>
                </a:lnTo>
                <a:lnTo>
                  <a:pt x="2144" y="4232"/>
                </a:lnTo>
                <a:lnTo>
                  <a:pt x="2480" y="4325"/>
                </a:lnTo>
                <a:lnTo>
                  <a:pt x="2853" y="4399"/>
                </a:lnTo>
                <a:lnTo>
                  <a:pt x="3281" y="4437"/>
                </a:lnTo>
                <a:lnTo>
                  <a:pt x="3729" y="4455"/>
                </a:lnTo>
                <a:lnTo>
                  <a:pt x="4176" y="4437"/>
                </a:lnTo>
                <a:lnTo>
                  <a:pt x="4586" y="4399"/>
                </a:lnTo>
                <a:lnTo>
                  <a:pt x="4959" y="4325"/>
                </a:lnTo>
                <a:lnTo>
                  <a:pt x="5295" y="4232"/>
                </a:lnTo>
                <a:lnTo>
                  <a:pt x="5574" y="4120"/>
                </a:lnTo>
                <a:lnTo>
                  <a:pt x="5686" y="4064"/>
                </a:lnTo>
                <a:lnTo>
                  <a:pt x="5779" y="4008"/>
                </a:lnTo>
                <a:lnTo>
                  <a:pt x="5854" y="3933"/>
                </a:lnTo>
                <a:lnTo>
                  <a:pt x="5910" y="3859"/>
                </a:lnTo>
                <a:lnTo>
                  <a:pt x="5928" y="3784"/>
                </a:lnTo>
                <a:lnTo>
                  <a:pt x="5947" y="3710"/>
                </a:lnTo>
                <a:lnTo>
                  <a:pt x="5779" y="2386"/>
                </a:lnTo>
                <a:lnTo>
                  <a:pt x="4102" y="2908"/>
                </a:lnTo>
                <a:lnTo>
                  <a:pt x="3971" y="2945"/>
                </a:lnTo>
                <a:lnTo>
                  <a:pt x="3859" y="2964"/>
                </a:lnTo>
                <a:lnTo>
                  <a:pt x="3654" y="2964"/>
                </a:lnTo>
                <a:lnTo>
                  <a:pt x="3468" y="2945"/>
                </a:lnTo>
                <a:lnTo>
                  <a:pt x="3337" y="2908"/>
                </a:lnTo>
                <a:lnTo>
                  <a:pt x="1660" y="23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0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personne, habits, Uniforme d’arts martiaux, manche&#10;&#10;Description générée automatiquement">
            <a:extLst>
              <a:ext uri="{FF2B5EF4-FFF2-40B4-BE49-F238E27FC236}">
                <a16:creationId xmlns:a16="http://schemas.microsoft.com/office/drawing/2014/main" id="{FF6CDA1C-4166-1B8B-6EB1-45E8D99C26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659"/>
          <a:stretch/>
        </p:blipFill>
        <p:spPr>
          <a:xfrm>
            <a:off x="6825778" y="454685"/>
            <a:ext cx="5908676" cy="6669147"/>
          </a:xfr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09F942-FC9F-3D6D-885C-461D42EC0B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10409" y="1779327"/>
            <a:ext cx="7048603" cy="4789424"/>
          </a:xfrm>
        </p:spPr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https://view.genial.ly/642d4dcd95d1400018106b03</a:t>
            </a: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Module 1 – 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Sensibilisation à l’accueil de personne en situation de handicap</a:t>
            </a: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Formation initiale et continu OF Ligue</a:t>
            </a: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Module 2 – Ingénierie du développement de votre structure par le biais du para judo</a:t>
            </a: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Du 24 au 26 Octobre 2023 à Angers</a:t>
            </a: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Formation continue OF fédéral</a:t>
            </a:r>
          </a:p>
          <a:p>
            <a:pPr marL="101598" indent="0">
              <a:buNone/>
            </a:pPr>
            <a:r>
              <a:rPr lang="fr-FR" dirty="0">
                <a:hlinkClick r:id="rId4"/>
              </a:rPr>
              <a:t>Dojo </a:t>
            </a:r>
            <a:r>
              <a:rPr lang="fr-FR" dirty="0" err="1">
                <a:hlinkClick r:id="rId4"/>
              </a:rPr>
              <a:t>Academy</a:t>
            </a:r>
            <a:endParaRPr lang="fr-FR" dirty="0"/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D1FACD-FF62-DCCA-1767-CD9977A90C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553661"/>
            <a:ext cx="5833582" cy="215900"/>
          </a:xfrm>
        </p:spPr>
        <p:txBody>
          <a:bodyPr/>
          <a:lstStyle/>
          <a:p>
            <a:r>
              <a:rPr lang="en-US" dirty="0"/>
              <a:t>Formation initiale et continue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01A5A28-AEF4-39FC-F22A-D30CF8D9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1" y="872595"/>
            <a:ext cx="6773417" cy="654423"/>
          </a:xfrm>
        </p:spPr>
        <p:txBody>
          <a:bodyPr/>
          <a:lstStyle/>
          <a:p>
            <a:r>
              <a:rPr lang="en-US" dirty="0"/>
              <a:t>Stratégie de formation para judo</a:t>
            </a:r>
          </a:p>
        </p:txBody>
      </p:sp>
    </p:spTree>
    <p:extLst>
      <p:ext uri="{BB962C8B-B14F-4D97-AF65-F5344CB8AC3E}">
        <p14:creationId xmlns:p14="http://schemas.microsoft.com/office/powerpoint/2010/main" val="1846782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DD6A929D83944A95726E02D73BDC7" ma:contentTypeVersion="11" ma:contentTypeDescription="Crée un document." ma:contentTypeScope="" ma:versionID="116cd34a4c8df09d7ef0427dc2a4ffc4">
  <xsd:schema xmlns:xsd="http://www.w3.org/2001/XMLSchema" xmlns:xs="http://www.w3.org/2001/XMLSchema" xmlns:p="http://schemas.microsoft.com/office/2006/metadata/properties" xmlns:ns2="d083794b-5bca-4ddf-8f9e-23fce1d54cb8" xmlns:ns3="b552b9c8-7136-4c15-9b62-1294add26460" targetNamespace="http://schemas.microsoft.com/office/2006/metadata/properties" ma:root="true" ma:fieldsID="604c19f3d14c1a91203ace7aa4932535" ns2:_="" ns3:_="">
    <xsd:import namespace="d083794b-5bca-4ddf-8f9e-23fce1d54cb8"/>
    <xsd:import namespace="b552b9c8-7136-4c15-9b62-1294add2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794b-5bca-4ddf-8f9e-23fce1d54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2b9c8-7136-4c15-9b62-1294add26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67B9B-9827-49E6-87DF-65180FF37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794b-5bca-4ddf-8f9e-23fce1d54cb8"/>
    <ds:schemaRef ds:uri="b552b9c8-7136-4c15-9b62-1294add26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afdaf519-9af1-4061-9279-735c1a0d9b3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53b65b1-e2be-4b3f-bf89-ba4a8a082edc"/>
    <ds:schemaRef ds:uri="1ff5fbcd-4cec-49fa-a2fc-634a75a21e43"/>
  </ds:schemaRefs>
</ds:datastoreItem>
</file>

<file path=customXml/itemProps3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735</TotalTime>
  <Words>424</Words>
  <Application>Microsoft Office PowerPoint</Application>
  <PresentationFormat>Grand écran</PresentationFormat>
  <Paragraphs>81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Barlow</vt:lpstr>
      <vt:lpstr>Calibri</vt:lpstr>
      <vt:lpstr>Inria Sans</vt:lpstr>
      <vt:lpstr>Inria Sans Light</vt:lpstr>
      <vt:lpstr>Inria Serif</vt:lpstr>
      <vt:lpstr>Montserrat</vt:lpstr>
      <vt:lpstr>Source Sans Pro</vt:lpstr>
      <vt:lpstr>Template FFJDA</vt:lpstr>
      <vt:lpstr>2_Template FFJDA</vt:lpstr>
      <vt:lpstr>3_Template FFJDA</vt:lpstr>
      <vt:lpstr>4_Template FFJDA</vt:lpstr>
      <vt:lpstr>Présentation PowerPoint</vt:lpstr>
      <vt:lpstr>Présentation PowerPoint</vt:lpstr>
      <vt:lpstr>Licences 2023/2024</vt:lpstr>
      <vt:lpstr>Informations complémentaires </vt:lpstr>
      <vt:lpstr>Observatoire nationale des statistiques</vt:lpstr>
      <vt:lpstr>2 places pour les Jeux paralympiques Paris 2024 offertes !</vt:lpstr>
      <vt:lpstr>Licences para judo 2023/2024</vt:lpstr>
      <vt:lpstr>Stratégie de formation para judo</vt:lpstr>
      <vt:lpstr>Stratégie de formation para judo</vt:lpstr>
      <vt:lpstr>Formation Para Judo Enseignants Ligue BZh </vt:lpstr>
      <vt:lpstr>Programmes de développement</vt:lpstr>
      <vt:lpstr>Dispositifs financiers</vt:lpstr>
      <vt:lpstr>Informations Ligues</vt:lpstr>
      <vt:lpstr>Secteur para judo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Margaux  POYARD</cp:lastModifiedBy>
  <cp:revision>21</cp:revision>
  <dcterms:created xsi:type="dcterms:W3CDTF">2021-04-26T15:18:08Z</dcterms:created>
  <dcterms:modified xsi:type="dcterms:W3CDTF">2023-09-28T12:40:34Z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0x01010021CDD6A929D83944A95726E02D73BDC7</vt:lpwstr>
  </property>
</Properties>
</file>