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 id="2147483772" r:id="rId5"/>
    <p:sldMasterId id="2147483793" r:id="rId6"/>
    <p:sldMasterId id="2147483809" r:id="rId7"/>
  </p:sldMasterIdLst>
  <p:notesMasterIdLst>
    <p:notesMasterId r:id="rId16"/>
  </p:notesMasterIdLst>
  <p:handoutMasterIdLst>
    <p:handoutMasterId r:id="rId17"/>
  </p:handoutMasterIdLst>
  <p:sldIdLst>
    <p:sldId id="293" r:id="rId8"/>
    <p:sldId id="304" r:id="rId9"/>
    <p:sldId id="301" r:id="rId10"/>
    <p:sldId id="305" r:id="rId11"/>
    <p:sldId id="306" r:id="rId12"/>
    <p:sldId id="302" r:id="rId13"/>
    <p:sldId id="303" r:id="rId14"/>
    <p:sldId id="297"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095"/>
    <a:srgbClr val="0A0096"/>
    <a:srgbClr val="1938B3"/>
    <a:srgbClr val="2349E3"/>
    <a:srgbClr val="1938FF"/>
    <a:srgbClr val="0A3396"/>
    <a:srgbClr val="233881"/>
    <a:srgbClr val="002060"/>
    <a:srgbClr val="FFFFFF"/>
    <a:srgbClr val="519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F0940-BAA6-4FC9-9610-FBFDC424D698}" v="17" dt="2023-08-23T12:17:58.380"/>
    <p1510:client id="{591B4A13-1F29-490B-993F-82E49A7C7AD0}" v="1" dt="2023-09-28T12:29:17.975"/>
    <p1510:client id="{5C5C69E0-652D-47C6-87DC-1E664C19FC3D}" v="213" dt="2023-08-24T05:52:24.432"/>
    <p1510:client id="{7E50B25D-47DB-3B4F-8FFC-7733B0F6A880}" v="11" dt="2023-08-24T06:31:20.037"/>
    <p1510:client id="{B523EE4A-F595-9338-3CC3-DACCEB6AA67B}" v="331" dt="2023-08-23T12:57:23.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hur SCHEUER" userId="S::arthur.scheuer@ffjudo.com::6f55e259-57e5-46f0-b7b1-92e0f46b26fe" providerId="AD" clId="Web-{3F2FA993-9AF3-4E8C-B321-74DE489692AF}"/>
    <pc:docChg chg="addSld modSld sldOrd">
      <pc:chgData name="Arthur SCHEUER" userId="S::arthur.scheuer@ffjudo.com::6f55e259-57e5-46f0-b7b1-92e0f46b26fe" providerId="AD" clId="Web-{3F2FA993-9AF3-4E8C-B321-74DE489692AF}" dt="2023-08-22T12:58:45.623" v="252" actId="20577"/>
      <pc:docMkLst>
        <pc:docMk/>
      </pc:docMkLst>
      <pc:sldChg chg="modSp">
        <pc:chgData name="Arthur SCHEUER" userId="S::arthur.scheuer@ffjudo.com::6f55e259-57e5-46f0-b7b1-92e0f46b26fe" providerId="AD" clId="Web-{3F2FA993-9AF3-4E8C-B321-74DE489692AF}" dt="2023-08-22T12:33:32.679" v="1" actId="20577"/>
        <pc:sldMkLst>
          <pc:docMk/>
          <pc:sldMk cId="1301037970" sldId="294"/>
        </pc:sldMkLst>
        <pc:spChg chg="mod">
          <ac:chgData name="Arthur SCHEUER" userId="S::arthur.scheuer@ffjudo.com::6f55e259-57e5-46f0-b7b1-92e0f46b26fe" providerId="AD" clId="Web-{3F2FA993-9AF3-4E8C-B321-74DE489692AF}" dt="2023-08-22T12:33:32.679" v="1" actId="20577"/>
          <ac:spMkLst>
            <pc:docMk/>
            <pc:sldMk cId="1301037970" sldId="294"/>
            <ac:spMk id="3" creationId="{A6981134-79F2-4F1B-B9B0-7A097FBC5689}"/>
          </ac:spMkLst>
        </pc:spChg>
      </pc:sldChg>
      <pc:sldChg chg="addSp delSp modSp ord">
        <pc:chgData name="Arthur SCHEUER" userId="S::arthur.scheuer@ffjudo.com::6f55e259-57e5-46f0-b7b1-92e0f46b26fe" providerId="AD" clId="Web-{3F2FA993-9AF3-4E8C-B321-74DE489692AF}" dt="2023-08-22T12:56:20.650" v="226" actId="20577"/>
        <pc:sldMkLst>
          <pc:docMk/>
          <pc:sldMk cId="3918484115" sldId="301"/>
        </pc:sldMkLst>
        <pc:spChg chg="add del">
          <ac:chgData name="Arthur SCHEUER" userId="S::arthur.scheuer@ffjudo.com::6f55e259-57e5-46f0-b7b1-92e0f46b26fe" providerId="AD" clId="Web-{3F2FA993-9AF3-4E8C-B321-74DE489692AF}" dt="2023-08-22T12:53:58.616" v="137"/>
          <ac:spMkLst>
            <pc:docMk/>
            <pc:sldMk cId="3918484115" sldId="301"/>
            <ac:spMk id="3" creationId="{B4A94E8A-B784-603A-F915-9E43D9026E0F}"/>
          </ac:spMkLst>
        </pc:spChg>
        <pc:spChg chg="mod">
          <ac:chgData name="Arthur SCHEUER" userId="S::arthur.scheuer@ffjudo.com::6f55e259-57e5-46f0-b7b1-92e0f46b26fe" providerId="AD" clId="Web-{3F2FA993-9AF3-4E8C-B321-74DE489692AF}" dt="2023-08-22T12:56:20.650" v="226" actId="20577"/>
          <ac:spMkLst>
            <pc:docMk/>
            <pc:sldMk cId="3918484115" sldId="301"/>
            <ac:spMk id="11" creationId="{7F127935-2456-25F3-8F19-DF63D8CD0E4E}"/>
          </ac:spMkLst>
        </pc:spChg>
      </pc:sldChg>
      <pc:sldChg chg="modSp">
        <pc:chgData name="Arthur SCHEUER" userId="S::arthur.scheuer@ffjudo.com::6f55e259-57e5-46f0-b7b1-92e0f46b26fe" providerId="AD" clId="Web-{3F2FA993-9AF3-4E8C-B321-74DE489692AF}" dt="2023-08-22T12:51:59.706" v="87" actId="20577"/>
        <pc:sldMkLst>
          <pc:docMk/>
          <pc:sldMk cId="876475281" sldId="302"/>
        </pc:sldMkLst>
        <pc:spChg chg="mod">
          <ac:chgData name="Arthur SCHEUER" userId="S::arthur.scheuer@ffjudo.com::6f55e259-57e5-46f0-b7b1-92e0f46b26fe" providerId="AD" clId="Web-{3F2FA993-9AF3-4E8C-B321-74DE489692AF}" dt="2023-08-22T12:51:59.706" v="87" actId="20577"/>
          <ac:spMkLst>
            <pc:docMk/>
            <pc:sldMk cId="876475281" sldId="302"/>
            <ac:spMk id="3" creationId="{B01831DE-8FFF-3576-C8F2-CEB5D8DB1EE8}"/>
          </ac:spMkLst>
        </pc:spChg>
      </pc:sldChg>
      <pc:sldChg chg="addSp delSp modSp add replId">
        <pc:chgData name="Arthur SCHEUER" userId="S::arthur.scheuer@ffjudo.com::6f55e259-57e5-46f0-b7b1-92e0f46b26fe" providerId="AD" clId="Web-{3F2FA993-9AF3-4E8C-B321-74DE489692AF}" dt="2023-08-22T12:58:45.623" v="252" actId="20577"/>
        <pc:sldMkLst>
          <pc:docMk/>
          <pc:sldMk cId="3546933945" sldId="304"/>
        </pc:sldMkLst>
        <pc:spChg chg="del mod">
          <ac:chgData name="Arthur SCHEUER" userId="S::arthur.scheuer@ffjudo.com::6f55e259-57e5-46f0-b7b1-92e0f46b26fe" providerId="AD" clId="Web-{3F2FA993-9AF3-4E8C-B321-74DE489692AF}" dt="2023-08-22T12:36:29.777" v="4"/>
          <ac:spMkLst>
            <pc:docMk/>
            <pc:sldMk cId="3546933945" sldId="304"/>
            <ac:spMk id="3" creationId="{A6981134-79F2-4F1B-B9B0-7A097FBC5689}"/>
          </ac:spMkLst>
        </pc:spChg>
        <pc:spChg chg="add del mod">
          <ac:chgData name="Arthur SCHEUER" userId="S::arthur.scheuer@ffjudo.com::6f55e259-57e5-46f0-b7b1-92e0f46b26fe" providerId="AD" clId="Web-{3F2FA993-9AF3-4E8C-B321-74DE489692AF}" dt="2023-08-22T12:37:56.763" v="18"/>
          <ac:spMkLst>
            <pc:docMk/>
            <pc:sldMk cId="3546933945" sldId="304"/>
            <ac:spMk id="6" creationId="{C931811B-20AE-9F03-8B54-8FE9889EE285}"/>
          </ac:spMkLst>
        </pc:spChg>
        <pc:spChg chg="add mod">
          <ac:chgData name="Arthur SCHEUER" userId="S::arthur.scheuer@ffjudo.com::6f55e259-57e5-46f0-b7b1-92e0f46b26fe" providerId="AD" clId="Web-{3F2FA993-9AF3-4E8C-B321-74DE489692AF}" dt="2023-08-22T12:51:32.643" v="80" actId="1076"/>
          <ac:spMkLst>
            <pc:docMk/>
            <pc:sldMk cId="3546933945" sldId="304"/>
            <ac:spMk id="7" creationId="{0F96C16A-CC75-2C14-ACA2-0D19E0A15321}"/>
          </ac:spMkLst>
        </pc:spChg>
        <pc:spChg chg="add mod">
          <ac:chgData name="Arthur SCHEUER" userId="S::arthur.scheuer@ffjudo.com::6f55e259-57e5-46f0-b7b1-92e0f46b26fe" providerId="AD" clId="Web-{3F2FA993-9AF3-4E8C-B321-74DE489692AF}" dt="2023-08-22T12:51:32.643" v="81" actId="1076"/>
          <ac:spMkLst>
            <pc:docMk/>
            <pc:sldMk cId="3546933945" sldId="304"/>
            <ac:spMk id="8" creationId="{13AB0798-D092-228F-25E0-948974AA7F8C}"/>
          </ac:spMkLst>
        </pc:spChg>
        <pc:spChg chg="add mod">
          <ac:chgData name="Arthur SCHEUER" userId="S::arthur.scheuer@ffjudo.com::6f55e259-57e5-46f0-b7b1-92e0f46b26fe" providerId="AD" clId="Web-{3F2FA993-9AF3-4E8C-B321-74DE489692AF}" dt="2023-08-22T12:51:32.659" v="82" actId="1076"/>
          <ac:spMkLst>
            <pc:docMk/>
            <pc:sldMk cId="3546933945" sldId="304"/>
            <ac:spMk id="9" creationId="{2E64FEF0-545A-383C-9C0C-4694C9C393C2}"/>
          </ac:spMkLst>
        </pc:spChg>
        <pc:spChg chg="add mod">
          <ac:chgData name="Arthur SCHEUER" userId="S::arthur.scheuer@ffjudo.com::6f55e259-57e5-46f0-b7b1-92e0f46b26fe" providerId="AD" clId="Web-{3F2FA993-9AF3-4E8C-B321-74DE489692AF}" dt="2023-08-22T12:51:32.674" v="83" actId="1076"/>
          <ac:spMkLst>
            <pc:docMk/>
            <pc:sldMk cId="3546933945" sldId="304"/>
            <ac:spMk id="10" creationId="{6A6AAE65-BCB2-1292-5BF2-100A8EECAD0B}"/>
          </ac:spMkLst>
        </pc:spChg>
        <pc:spChg chg="add mod">
          <ac:chgData name="Arthur SCHEUER" userId="S::arthur.scheuer@ffjudo.com::6f55e259-57e5-46f0-b7b1-92e0f46b26fe" providerId="AD" clId="Web-{3F2FA993-9AF3-4E8C-B321-74DE489692AF}" dt="2023-08-22T12:53:01.630" v="129" actId="20577"/>
          <ac:spMkLst>
            <pc:docMk/>
            <pc:sldMk cId="3546933945" sldId="304"/>
            <ac:spMk id="11" creationId="{36818262-F19A-6CF7-DBBE-7B56E89C02D8}"/>
          </ac:spMkLst>
        </pc:spChg>
        <pc:spChg chg="add del mod">
          <ac:chgData name="Arthur SCHEUER" userId="S::arthur.scheuer@ffjudo.com::6f55e259-57e5-46f0-b7b1-92e0f46b26fe" providerId="AD" clId="Web-{3F2FA993-9AF3-4E8C-B321-74DE489692AF}" dt="2023-08-22T12:53:36.240" v="132"/>
          <ac:spMkLst>
            <pc:docMk/>
            <pc:sldMk cId="3546933945" sldId="304"/>
            <ac:spMk id="12" creationId="{0FDDBF2A-82D6-2684-80FB-EFC6B3D8800C}"/>
          </ac:spMkLst>
        </pc:spChg>
        <pc:spChg chg="add del mod">
          <ac:chgData name="Arthur SCHEUER" userId="S::arthur.scheuer@ffjudo.com::6f55e259-57e5-46f0-b7b1-92e0f46b26fe" providerId="AD" clId="Web-{3F2FA993-9AF3-4E8C-B321-74DE489692AF}" dt="2023-08-22T12:53:52.115" v="135"/>
          <ac:spMkLst>
            <pc:docMk/>
            <pc:sldMk cId="3546933945" sldId="304"/>
            <ac:spMk id="13" creationId="{5FE84775-C812-E558-202A-FE40CA03CF60}"/>
          </ac:spMkLst>
        </pc:spChg>
        <pc:spChg chg="add mod">
          <ac:chgData name="Arthur SCHEUER" userId="S::arthur.scheuer@ffjudo.com::6f55e259-57e5-46f0-b7b1-92e0f46b26fe" providerId="AD" clId="Web-{3F2FA993-9AF3-4E8C-B321-74DE489692AF}" dt="2023-08-22T12:58:14.106" v="244" actId="1076"/>
          <ac:spMkLst>
            <pc:docMk/>
            <pc:sldMk cId="3546933945" sldId="304"/>
            <ac:spMk id="15" creationId="{658A9D3E-69B7-13A0-994F-BE0FDF9FE829}"/>
          </ac:spMkLst>
        </pc:spChg>
        <pc:spChg chg="add mod">
          <ac:chgData name="Arthur SCHEUER" userId="S::arthur.scheuer@ffjudo.com::6f55e259-57e5-46f0-b7b1-92e0f46b26fe" providerId="AD" clId="Web-{3F2FA993-9AF3-4E8C-B321-74DE489692AF}" dt="2023-08-22T12:54:32.257" v="147" actId="1076"/>
          <ac:spMkLst>
            <pc:docMk/>
            <pc:sldMk cId="3546933945" sldId="304"/>
            <ac:spMk id="17" creationId="{3B61EE8F-41B6-4A1C-9C72-C6A4B86DE3B2}"/>
          </ac:spMkLst>
        </pc:spChg>
        <pc:spChg chg="add mod">
          <ac:chgData name="Arthur SCHEUER" userId="S::arthur.scheuer@ffjudo.com::6f55e259-57e5-46f0-b7b1-92e0f46b26fe" providerId="AD" clId="Web-{3F2FA993-9AF3-4E8C-B321-74DE489692AF}" dt="2023-08-22T12:58:21.982" v="246" actId="1076"/>
          <ac:spMkLst>
            <pc:docMk/>
            <pc:sldMk cId="3546933945" sldId="304"/>
            <ac:spMk id="18" creationId="{D64ED33A-3722-77D2-A5F1-55BC76C8F7C2}"/>
          </ac:spMkLst>
        </pc:spChg>
        <pc:spChg chg="add mod">
          <ac:chgData name="Arthur SCHEUER" userId="S::arthur.scheuer@ffjudo.com::6f55e259-57e5-46f0-b7b1-92e0f46b26fe" providerId="AD" clId="Web-{3F2FA993-9AF3-4E8C-B321-74DE489692AF}" dt="2023-08-22T12:58:45.623" v="252" actId="20577"/>
          <ac:spMkLst>
            <pc:docMk/>
            <pc:sldMk cId="3546933945" sldId="304"/>
            <ac:spMk id="19" creationId="{EFBF061C-2C98-1A21-3409-A0549152C0E0}"/>
          </ac:spMkLst>
        </pc:spChg>
      </pc:sldChg>
    </pc:docChg>
  </pc:docChgLst>
  <pc:docChgLst>
    <pc:chgData name="Arthur SCHEUER" userId="S::arthur.scheuer@ffjudo.com::6f55e259-57e5-46f0-b7b1-92e0f46b26fe" providerId="AD" clId="Web-{1FDEA4D8-B004-4E5F-BED3-743FEEF81A47}"/>
    <pc:docChg chg="modSld sldOrd">
      <pc:chgData name="Arthur SCHEUER" userId="S::arthur.scheuer@ffjudo.com::6f55e259-57e5-46f0-b7b1-92e0f46b26fe" providerId="AD" clId="Web-{1FDEA4D8-B004-4E5F-BED3-743FEEF81A47}" dt="2023-08-21T14:58:22.960" v="2" actId="20577"/>
      <pc:docMkLst>
        <pc:docMk/>
      </pc:docMkLst>
      <pc:sldChg chg="modSp ord">
        <pc:chgData name="Arthur SCHEUER" userId="S::arthur.scheuer@ffjudo.com::6f55e259-57e5-46f0-b7b1-92e0f46b26fe" providerId="AD" clId="Web-{1FDEA4D8-B004-4E5F-BED3-743FEEF81A47}" dt="2023-08-21T14:58:22.960" v="2" actId="20577"/>
        <pc:sldMkLst>
          <pc:docMk/>
          <pc:sldMk cId="876475281" sldId="302"/>
        </pc:sldMkLst>
        <pc:spChg chg="mod">
          <ac:chgData name="Arthur SCHEUER" userId="S::arthur.scheuer@ffjudo.com::6f55e259-57e5-46f0-b7b1-92e0f46b26fe" providerId="AD" clId="Web-{1FDEA4D8-B004-4E5F-BED3-743FEEF81A47}" dt="2023-08-21T14:58:22.960" v="2" actId="20577"/>
          <ac:spMkLst>
            <pc:docMk/>
            <pc:sldMk cId="876475281" sldId="302"/>
            <ac:spMk id="3" creationId="{B01831DE-8FFF-3576-C8F2-CEB5D8DB1EE8}"/>
          </ac:spMkLst>
        </pc:spChg>
      </pc:sldChg>
    </pc:docChg>
  </pc:docChgLst>
  <pc:docChgLst>
    <pc:chgData name="Alan GAUDEFROY" userId="S::alan.gaudefroy@ffjudo.com::5d1e5da7-dae2-4c76-ad71-523f7c8a855f" providerId="AD" clId="Web-{0CCB2AEC-0B23-4CBF-9F3A-A499E826D4F7}"/>
    <pc:docChg chg="delSld modSld">
      <pc:chgData name="Alan GAUDEFROY" userId="S::alan.gaudefroy@ffjudo.com::5d1e5da7-dae2-4c76-ad71-523f7c8a855f" providerId="AD" clId="Web-{0CCB2AEC-0B23-4CBF-9F3A-A499E826D4F7}" dt="2023-08-21T14:46:42.929" v="188" actId="20577"/>
      <pc:docMkLst>
        <pc:docMk/>
      </pc:docMkLst>
      <pc:sldChg chg="del">
        <pc:chgData name="Alan GAUDEFROY" userId="S::alan.gaudefroy@ffjudo.com::5d1e5da7-dae2-4c76-ad71-523f7c8a855f" providerId="AD" clId="Web-{0CCB2AEC-0B23-4CBF-9F3A-A499E826D4F7}" dt="2023-08-21T14:34:57.542" v="0"/>
        <pc:sldMkLst>
          <pc:docMk/>
          <pc:sldMk cId="142341042" sldId="286"/>
        </pc:sldMkLst>
      </pc:sldChg>
      <pc:sldChg chg="modSp">
        <pc:chgData name="Alan GAUDEFROY" userId="S::alan.gaudefroy@ffjudo.com::5d1e5da7-dae2-4c76-ad71-523f7c8a855f" providerId="AD" clId="Web-{0CCB2AEC-0B23-4CBF-9F3A-A499E826D4F7}" dt="2023-08-21T14:46:42.929" v="188" actId="20577"/>
        <pc:sldMkLst>
          <pc:docMk/>
          <pc:sldMk cId="3918484115" sldId="301"/>
        </pc:sldMkLst>
        <pc:spChg chg="mod">
          <ac:chgData name="Alan GAUDEFROY" userId="S::alan.gaudefroy@ffjudo.com::5d1e5da7-dae2-4c76-ad71-523f7c8a855f" providerId="AD" clId="Web-{0CCB2AEC-0B23-4CBF-9F3A-A499E826D4F7}" dt="2023-08-21T14:46:42.929" v="188" actId="20577"/>
          <ac:spMkLst>
            <pc:docMk/>
            <pc:sldMk cId="3918484115" sldId="301"/>
            <ac:spMk id="20" creationId="{8E396A19-F469-BDAB-DCF8-81506E7184B1}"/>
          </ac:spMkLst>
        </pc:spChg>
      </pc:sldChg>
    </pc:docChg>
  </pc:docChgLst>
  <pc:docChgLst>
    <pc:chgData name="Arthur SCHEUER" userId="S::arthur.scheuer@ffjudo.com::6f55e259-57e5-46f0-b7b1-92e0f46b26fe" providerId="AD" clId="Web-{B523EE4A-F595-9338-3CC3-DACCEB6AA67B}"/>
    <pc:docChg chg="addSld delSld modSld">
      <pc:chgData name="Arthur SCHEUER" userId="S::arthur.scheuer@ffjudo.com::6f55e259-57e5-46f0-b7b1-92e0f46b26fe" providerId="AD" clId="Web-{B523EE4A-F595-9338-3CC3-DACCEB6AA67B}" dt="2023-08-23T12:57:23.563" v="297" actId="20577"/>
      <pc:docMkLst>
        <pc:docMk/>
      </pc:docMkLst>
      <pc:sldChg chg="modSp">
        <pc:chgData name="Arthur SCHEUER" userId="S::arthur.scheuer@ffjudo.com::6f55e259-57e5-46f0-b7b1-92e0f46b26fe" providerId="AD" clId="Web-{B523EE4A-F595-9338-3CC3-DACCEB6AA67B}" dt="2023-08-23T12:49:37.848" v="226" actId="1076"/>
        <pc:sldMkLst>
          <pc:docMk/>
          <pc:sldMk cId="957540138" sldId="293"/>
        </pc:sldMkLst>
        <pc:spChg chg="mod">
          <ac:chgData name="Arthur SCHEUER" userId="S::arthur.scheuer@ffjudo.com::6f55e259-57e5-46f0-b7b1-92e0f46b26fe" providerId="AD" clId="Web-{B523EE4A-F595-9338-3CC3-DACCEB6AA67B}" dt="2023-08-23T12:49:37.848" v="226" actId="1076"/>
          <ac:spMkLst>
            <pc:docMk/>
            <pc:sldMk cId="957540138" sldId="293"/>
            <ac:spMk id="13" creationId="{2C288DE0-F2FB-40D1-8E75-A68B7E38637B}"/>
          </ac:spMkLst>
        </pc:spChg>
      </pc:sldChg>
      <pc:sldChg chg="del">
        <pc:chgData name="Arthur SCHEUER" userId="S::arthur.scheuer@ffjudo.com::6f55e259-57e5-46f0-b7b1-92e0f46b26fe" providerId="AD" clId="Web-{B523EE4A-F595-9338-3CC3-DACCEB6AA67B}" dt="2023-08-23T12:48:25.878" v="219"/>
        <pc:sldMkLst>
          <pc:docMk/>
          <pc:sldMk cId="1301037970" sldId="294"/>
        </pc:sldMkLst>
      </pc:sldChg>
      <pc:sldChg chg="modSp">
        <pc:chgData name="Arthur SCHEUER" userId="S::arthur.scheuer@ffjudo.com::6f55e259-57e5-46f0-b7b1-92e0f46b26fe" providerId="AD" clId="Web-{B523EE4A-F595-9338-3CC3-DACCEB6AA67B}" dt="2023-08-23T12:49:06.441" v="222" actId="20577"/>
        <pc:sldMkLst>
          <pc:docMk/>
          <pc:sldMk cId="929188241" sldId="297"/>
        </pc:sldMkLst>
        <pc:spChg chg="mod">
          <ac:chgData name="Arthur SCHEUER" userId="S::arthur.scheuer@ffjudo.com::6f55e259-57e5-46f0-b7b1-92e0f46b26fe" providerId="AD" clId="Web-{B523EE4A-F595-9338-3CC3-DACCEB6AA67B}" dt="2023-08-23T12:49:06.441" v="222" actId="20577"/>
          <ac:spMkLst>
            <pc:docMk/>
            <pc:sldMk cId="929188241" sldId="297"/>
            <ac:spMk id="4" creationId="{B34A2E28-8332-4A52-825F-FE0C7BBC4CC4}"/>
          </ac:spMkLst>
        </pc:spChg>
      </pc:sldChg>
      <pc:sldChg chg="addSp delSp modSp">
        <pc:chgData name="Arthur SCHEUER" userId="S::arthur.scheuer@ffjudo.com::6f55e259-57e5-46f0-b7b1-92e0f46b26fe" providerId="AD" clId="Web-{B523EE4A-F595-9338-3CC3-DACCEB6AA67B}" dt="2023-08-23T12:53:13.213" v="256"/>
        <pc:sldMkLst>
          <pc:docMk/>
          <pc:sldMk cId="3918484115" sldId="301"/>
        </pc:sldMkLst>
        <pc:spChg chg="mod">
          <ac:chgData name="Arthur SCHEUER" userId="S::arthur.scheuer@ffjudo.com::6f55e259-57e5-46f0-b7b1-92e0f46b26fe" providerId="AD" clId="Web-{B523EE4A-F595-9338-3CC3-DACCEB6AA67B}" dt="2023-08-23T12:53:13.213" v="256"/>
          <ac:spMkLst>
            <pc:docMk/>
            <pc:sldMk cId="3918484115" sldId="301"/>
            <ac:spMk id="13" creationId="{1AC12975-9600-A8B2-CC4C-9C3A8BC0BDAF}"/>
          </ac:spMkLst>
        </pc:spChg>
        <pc:picChg chg="add del mod">
          <ac:chgData name="Arthur SCHEUER" userId="S::arthur.scheuer@ffjudo.com::6f55e259-57e5-46f0-b7b1-92e0f46b26fe" providerId="AD" clId="Web-{B523EE4A-F595-9338-3CC3-DACCEB6AA67B}" dt="2023-08-23T12:25:16.936" v="48"/>
          <ac:picMkLst>
            <pc:docMk/>
            <pc:sldMk cId="3918484115" sldId="301"/>
            <ac:picMk id="3" creationId="{A80A1C74-3587-EBFE-E428-A04A21DC850A}"/>
          </ac:picMkLst>
        </pc:picChg>
        <pc:picChg chg="mod">
          <ac:chgData name="Arthur SCHEUER" userId="S::arthur.scheuer@ffjudo.com::6f55e259-57e5-46f0-b7b1-92e0f46b26fe" providerId="AD" clId="Web-{B523EE4A-F595-9338-3CC3-DACCEB6AA67B}" dt="2023-08-23T12:52:40.884" v="247" actId="1076"/>
          <ac:picMkLst>
            <pc:docMk/>
            <pc:sldMk cId="3918484115" sldId="301"/>
            <ac:picMk id="15" creationId="{BC837739-349E-E2A6-7A8A-CA1553DD1867}"/>
          </ac:picMkLst>
        </pc:picChg>
        <pc:picChg chg="mod">
          <ac:chgData name="Arthur SCHEUER" userId="S::arthur.scheuer@ffjudo.com::6f55e259-57e5-46f0-b7b1-92e0f46b26fe" providerId="AD" clId="Web-{B523EE4A-F595-9338-3CC3-DACCEB6AA67B}" dt="2023-08-23T12:52:47.962" v="248" actId="1076"/>
          <ac:picMkLst>
            <pc:docMk/>
            <pc:sldMk cId="3918484115" sldId="301"/>
            <ac:picMk id="16" creationId="{22D1D802-F422-9BDE-3C2B-56D449488C3C}"/>
          </ac:picMkLst>
        </pc:picChg>
      </pc:sldChg>
      <pc:sldChg chg="addSp delSp modSp">
        <pc:chgData name="Arthur SCHEUER" userId="S::arthur.scheuer@ffjudo.com::6f55e259-57e5-46f0-b7b1-92e0f46b26fe" providerId="AD" clId="Web-{B523EE4A-F595-9338-3CC3-DACCEB6AA67B}" dt="2023-08-23T12:57:23.563" v="297" actId="20577"/>
        <pc:sldMkLst>
          <pc:docMk/>
          <pc:sldMk cId="876475281" sldId="302"/>
        </pc:sldMkLst>
        <pc:spChg chg="mod">
          <ac:chgData name="Arthur SCHEUER" userId="S::arthur.scheuer@ffjudo.com::6f55e259-57e5-46f0-b7b1-92e0f46b26fe" providerId="AD" clId="Web-{B523EE4A-F595-9338-3CC3-DACCEB6AA67B}" dt="2023-08-23T12:57:23.563" v="297" actId="20577"/>
          <ac:spMkLst>
            <pc:docMk/>
            <pc:sldMk cId="876475281" sldId="302"/>
            <ac:spMk id="3" creationId="{B01831DE-8FFF-3576-C8F2-CEB5D8DB1EE8}"/>
          </ac:spMkLst>
        </pc:spChg>
        <pc:spChg chg="mod">
          <ac:chgData name="Arthur SCHEUER" userId="S::arthur.scheuer@ffjudo.com::6f55e259-57e5-46f0-b7b1-92e0f46b26fe" providerId="AD" clId="Web-{B523EE4A-F595-9338-3CC3-DACCEB6AA67B}" dt="2023-08-23T12:45:05.044" v="196" actId="1076"/>
          <ac:spMkLst>
            <pc:docMk/>
            <pc:sldMk cId="876475281" sldId="302"/>
            <ac:spMk id="5" creationId="{CDFFF06D-26A3-9267-8172-157CCD366AC0}"/>
          </ac:spMkLst>
        </pc:spChg>
        <pc:spChg chg="add del mod">
          <ac:chgData name="Arthur SCHEUER" userId="S::arthur.scheuer@ffjudo.com::6f55e259-57e5-46f0-b7b1-92e0f46b26fe" providerId="AD" clId="Web-{B523EE4A-F595-9338-3CC3-DACCEB6AA67B}" dt="2023-08-23T12:42:57.760" v="183"/>
          <ac:spMkLst>
            <pc:docMk/>
            <pc:sldMk cId="876475281" sldId="302"/>
            <ac:spMk id="7" creationId="{52FECE60-BC5C-7912-DDD0-9A77CD467D89}"/>
          </ac:spMkLst>
        </pc:spChg>
        <pc:picChg chg="add del mod">
          <ac:chgData name="Arthur SCHEUER" userId="S::arthur.scheuer@ffjudo.com::6f55e259-57e5-46f0-b7b1-92e0f46b26fe" providerId="AD" clId="Web-{B523EE4A-F595-9338-3CC3-DACCEB6AA67B}" dt="2023-08-23T12:42:00.868" v="177"/>
          <ac:picMkLst>
            <pc:docMk/>
            <pc:sldMk cId="876475281" sldId="302"/>
            <ac:picMk id="6" creationId="{1C2B54D1-BF22-68BC-81D9-3F81E21333F4}"/>
          </ac:picMkLst>
        </pc:picChg>
        <pc:picChg chg="add mod">
          <ac:chgData name="Arthur SCHEUER" userId="S::arthur.scheuer@ffjudo.com::6f55e259-57e5-46f0-b7b1-92e0f46b26fe" providerId="AD" clId="Web-{B523EE4A-F595-9338-3CC3-DACCEB6AA67B}" dt="2023-08-23T12:45:25.545" v="202" actId="14100"/>
          <ac:picMkLst>
            <pc:docMk/>
            <pc:sldMk cId="876475281" sldId="302"/>
            <ac:picMk id="8" creationId="{D4BF4A3B-53CF-E6F2-679E-C848ABADCA52}"/>
          </ac:picMkLst>
        </pc:picChg>
        <pc:picChg chg="add del mod">
          <ac:chgData name="Arthur SCHEUER" userId="S::arthur.scheuer@ffjudo.com::6f55e259-57e5-46f0-b7b1-92e0f46b26fe" providerId="AD" clId="Web-{B523EE4A-F595-9338-3CC3-DACCEB6AA67B}" dt="2023-08-23T12:54:48.387" v="262"/>
          <ac:picMkLst>
            <pc:docMk/>
            <pc:sldMk cId="876475281" sldId="302"/>
            <ac:picMk id="9" creationId="{765BAF79-B1F9-1F12-168A-D96BC139BBA0}"/>
          </ac:picMkLst>
        </pc:picChg>
        <pc:picChg chg="add del mod">
          <ac:chgData name="Arthur SCHEUER" userId="S::arthur.scheuer@ffjudo.com::6f55e259-57e5-46f0-b7b1-92e0f46b26fe" providerId="AD" clId="Web-{B523EE4A-F595-9338-3CC3-DACCEB6AA67B}" dt="2023-08-23T12:54:47.403" v="261"/>
          <ac:picMkLst>
            <pc:docMk/>
            <pc:sldMk cId="876475281" sldId="302"/>
            <ac:picMk id="10" creationId="{AF318017-51C9-A18C-921B-B78AAD8F9B5E}"/>
          </ac:picMkLst>
        </pc:picChg>
        <pc:picChg chg="add mod">
          <ac:chgData name="Arthur SCHEUER" userId="S::arthur.scheuer@ffjudo.com::6f55e259-57e5-46f0-b7b1-92e0f46b26fe" providerId="AD" clId="Web-{B523EE4A-F595-9338-3CC3-DACCEB6AA67B}" dt="2023-08-23T12:55:15.325" v="266" actId="1076"/>
          <ac:picMkLst>
            <pc:docMk/>
            <pc:sldMk cId="876475281" sldId="302"/>
            <ac:picMk id="11" creationId="{8474E8FA-807A-9BBD-0AB2-BB85CC4C3278}"/>
          </ac:picMkLst>
        </pc:picChg>
      </pc:sldChg>
      <pc:sldChg chg="addSp delSp modSp">
        <pc:chgData name="Arthur SCHEUER" userId="S::arthur.scheuer@ffjudo.com::6f55e259-57e5-46f0-b7b1-92e0f46b26fe" providerId="AD" clId="Web-{B523EE4A-F595-9338-3CC3-DACCEB6AA67B}" dt="2023-08-23T12:51:14.210" v="246" actId="20577"/>
        <pc:sldMkLst>
          <pc:docMk/>
          <pc:sldMk cId="3546933945" sldId="304"/>
        </pc:sldMkLst>
        <pc:spChg chg="del mod">
          <ac:chgData name="Arthur SCHEUER" userId="S::arthur.scheuer@ffjudo.com::6f55e259-57e5-46f0-b7b1-92e0f46b26fe" providerId="AD" clId="Web-{B523EE4A-F595-9338-3CC3-DACCEB6AA67B}" dt="2023-08-23T12:22:28.745" v="14"/>
          <ac:spMkLst>
            <pc:docMk/>
            <pc:sldMk cId="3546933945" sldId="304"/>
            <ac:spMk id="7" creationId="{0F96C16A-CC75-2C14-ACA2-0D19E0A15321}"/>
          </ac:spMkLst>
        </pc:spChg>
        <pc:spChg chg="del">
          <ac:chgData name="Arthur SCHEUER" userId="S::arthur.scheuer@ffjudo.com::6f55e259-57e5-46f0-b7b1-92e0f46b26fe" providerId="AD" clId="Web-{B523EE4A-F595-9338-3CC3-DACCEB6AA67B}" dt="2023-08-23T12:22:30.588" v="15"/>
          <ac:spMkLst>
            <pc:docMk/>
            <pc:sldMk cId="3546933945" sldId="304"/>
            <ac:spMk id="8" creationId="{13AB0798-D092-228F-25E0-948974AA7F8C}"/>
          </ac:spMkLst>
        </pc:spChg>
        <pc:spChg chg="del">
          <ac:chgData name="Arthur SCHEUER" userId="S::arthur.scheuer@ffjudo.com::6f55e259-57e5-46f0-b7b1-92e0f46b26fe" providerId="AD" clId="Web-{B523EE4A-F595-9338-3CC3-DACCEB6AA67B}" dt="2023-08-23T12:22:32.745" v="16"/>
          <ac:spMkLst>
            <pc:docMk/>
            <pc:sldMk cId="3546933945" sldId="304"/>
            <ac:spMk id="9" creationId="{2E64FEF0-545A-383C-9C0C-4694C9C393C2}"/>
          </ac:spMkLst>
        </pc:spChg>
        <pc:spChg chg="del">
          <ac:chgData name="Arthur SCHEUER" userId="S::arthur.scheuer@ffjudo.com::6f55e259-57e5-46f0-b7b1-92e0f46b26fe" providerId="AD" clId="Web-{B523EE4A-F595-9338-3CC3-DACCEB6AA67B}" dt="2023-08-23T12:22:34.823" v="17"/>
          <ac:spMkLst>
            <pc:docMk/>
            <pc:sldMk cId="3546933945" sldId="304"/>
            <ac:spMk id="10" creationId="{6A6AAE65-BCB2-1292-5BF2-100A8EECAD0B}"/>
          </ac:spMkLst>
        </pc:spChg>
        <pc:spChg chg="mod">
          <ac:chgData name="Arthur SCHEUER" userId="S::arthur.scheuer@ffjudo.com::6f55e259-57e5-46f0-b7b1-92e0f46b26fe" providerId="AD" clId="Web-{B523EE4A-F595-9338-3CC3-DACCEB6AA67B}" dt="2023-08-23T12:51:06.725" v="242" actId="20577"/>
          <ac:spMkLst>
            <pc:docMk/>
            <pc:sldMk cId="3546933945" sldId="304"/>
            <ac:spMk id="11" creationId="{36818262-F19A-6CF7-DBBE-7B56E89C02D8}"/>
          </ac:spMkLst>
        </pc:spChg>
        <pc:spChg chg="del">
          <ac:chgData name="Arthur SCHEUER" userId="S::arthur.scheuer@ffjudo.com::6f55e259-57e5-46f0-b7b1-92e0f46b26fe" providerId="AD" clId="Web-{B523EE4A-F595-9338-3CC3-DACCEB6AA67B}" dt="2023-08-23T12:48:34.800" v="220"/>
          <ac:spMkLst>
            <pc:docMk/>
            <pc:sldMk cId="3546933945" sldId="304"/>
            <ac:spMk id="12" creationId="{AB4D7CC2-69B4-3FED-3E9D-AE49DE6B9AC2}"/>
          </ac:spMkLst>
        </pc:spChg>
        <pc:spChg chg="mod">
          <ac:chgData name="Arthur SCHEUER" userId="S::arthur.scheuer@ffjudo.com::6f55e259-57e5-46f0-b7b1-92e0f46b26fe" providerId="AD" clId="Web-{B523EE4A-F595-9338-3CC3-DACCEB6AA67B}" dt="2023-08-23T12:51:14.210" v="246" actId="20577"/>
          <ac:spMkLst>
            <pc:docMk/>
            <pc:sldMk cId="3546933945" sldId="304"/>
            <ac:spMk id="13" creationId="{47BBBA65-4951-3135-2379-B386E9AC18B0}"/>
          </ac:spMkLst>
        </pc:spChg>
        <pc:spChg chg="mod">
          <ac:chgData name="Arthur SCHEUER" userId="S::arthur.scheuer@ffjudo.com::6f55e259-57e5-46f0-b7b1-92e0f46b26fe" providerId="AD" clId="Web-{B523EE4A-F595-9338-3CC3-DACCEB6AA67B}" dt="2023-08-23T12:37:23.658" v="155" actId="1076"/>
          <ac:spMkLst>
            <pc:docMk/>
            <pc:sldMk cId="3546933945" sldId="304"/>
            <ac:spMk id="15" creationId="{658A9D3E-69B7-13A0-994F-BE0FDF9FE829}"/>
          </ac:spMkLst>
        </pc:spChg>
        <pc:spChg chg="mod">
          <ac:chgData name="Arthur SCHEUER" userId="S::arthur.scheuer@ffjudo.com::6f55e259-57e5-46f0-b7b1-92e0f46b26fe" providerId="AD" clId="Web-{B523EE4A-F595-9338-3CC3-DACCEB6AA67B}" dt="2023-08-23T12:50:40.975" v="232" actId="20577"/>
          <ac:spMkLst>
            <pc:docMk/>
            <pc:sldMk cId="3546933945" sldId="304"/>
            <ac:spMk id="18" creationId="{D64ED33A-3722-77D2-A5F1-55BC76C8F7C2}"/>
          </ac:spMkLst>
        </pc:spChg>
        <pc:spChg chg="mod">
          <ac:chgData name="Arthur SCHEUER" userId="S::arthur.scheuer@ffjudo.com::6f55e259-57e5-46f0-b7b1-92e0f46b26fe" providerId="AD" clId="Web-{B523EE4A-F595-9338-3CC3-DACCEB6AA67B}" dt="2023-08-23T12:50:53.897" v="236" actId="20577"/>
          <ac:spMkLst>
            <pc:docMk/>
            <pc:sldMk cId="3546933945" sldId="304"/>
            <ac:spMk id="19" creationId="{EFBF061C-2C98-1A21-3409-A0549152C0E0}"/>
          </ac:spMkLst>
        </pc:spChg>
        <pc:picChg chg="add del mod">
          <ac:chgData name="Arthur SCHEUER" userId="S::arthur.scheuer@ffjudo.com::6f55e259-57e5-46f0-b7b1-92e0f46b26fe" providerId="AD" clId="Web-{B523EE4A-F595-9338-3CC3-DACCEB6AA67B}" dt="2023-08-23T12:27:36.206" v="61"/>
          <ac:picMkLst>
            <pc:docMk/>
            <pc:sldMk cId="3546933945" sldId="304"/>
            <ac:picMk id="3" creationId="{610323AB-3533-DA45-AF3B-FAAC10441ADB}"/>
          </ac:picMkLst>
        </pc:picChg>
        <pc:picChg chg="add del mod">
          <ac:chgData name="Arthur SCHEUER" userId="S::arthur.scheuer@ffjudo.com::6f55e259-57e5-46f0-b7b1-92e0f46b26fe" providerId="AD" clId="Web-{B523EE4A-F595-9338-3CC3-DACCEB6AA67B}" dt="2023-08-23T12:27:36.206" v="60"/>
          <ac:picMkLst>
            <pc:docMk/>
            <pc:sldMk cId="3546933945" sldId="304"/>
            <ac:picMk id="4" creationId="{59C45040-3C4C-2CBE-D717-549E9CA8B870}"/>
          </ac:picMkLst>
        </pc:picChg>
        <pc:picChg chg="add del mod">
          <ac:chgData name="Arthur SCHEUER" userId="S::arthur.scheuer@ffjudo.com::6f55e259-57e5-46f0-b7b1-92e0f46b26fe" providerId="AD" clId="Web-{B523EE4A-F595-9338-3CC3-DACCEB6AA67B}" dt="2023-08-23T12:27:36.206" v="59"/>
          <ac:picMkLst>
            <pc:docMk/>
            <pc:sldMk cId="3546933945" sldId="304"/>
            <ac:picMk id="5" creationId="{0877C578-CAC8-826B-6695-FABBBB6A2DF8}"/>
          </ac:picMkLst>
        </pc:picChg>
        <pc:picChg chg="add del mod">
          <ac:chgData name="Arthur SCHEUER" userId="S::arthur.scheuer@ffjudo.com::6f55e259-57e5-46f0-b7b1-92e0f46b26fe" providerId="AD" clId="Web-{B523EE4A-F595-9338-3CC3-DACCEB6AA67B}" dt="2023-08-23T12:27:36.206" v="58"/>
          <ac:picMkLst>
            <pc:docMk/>
            <pc:sldMk cId="3546933945" sldId="304"/>
            <ac:picMk id="6" creationId="{91D2ECF1-E13B-A2C3-794B-B17C980186D8}"/>
          </ac:picMkLst>
        </pc:picChg>
        <pc:picChg chg="add del mod">
          <ac:chgData name="Arthur SCHEUER" userId="S::arthur.scheuer@ffjudo.com::6f55e259-57e5-46f0-b7b1-92e0f46b26fe" providerId="AD" clId="Web-{B523EE4A-F595-9338-3CC3-DACCEB6AA67B}" dt="2023-08-23T12:24:16.997" v="42"/>
          <ac:picMkLst>
            <pc:docMk/>
            <pc:sldMk cId="3546933945" sldId="304"/>
            <ac:picMk id="14" creationId="{27055E5C-5530-7B9C-C6FE-805EA73EB0C7}"/>
          </ac:picMkLst>
        </pc:picChg>
        <pc:picChg chg="add del mod">
          <ac:chgData name="Arthur SCHEUER" userId="S::arthur.scheuer@ffjudo.com::6f55e259-57e5-46f0-b7b1-92e0f46b26fe" providerId="AD" clId="Web-{B523EE4A-F595-9338-3CC3-DACCEB6AA67B}" dt="2023-08-23T12:24:32.170" v="45"/>
          <ac:picMkLst>
            <pc:docMk/>
            <pc:sldMk cId="3546933945" sldId="304"/>
            <ac:picMk id="16" creationId="{8FA617FE-0C55-EB57-3280-7268423F9862}"/>
          </ac:picMkLst>
        </pc:picChg>
        <pc:picChg chg="add del mod modCrop">
          <ac:chgData name="Arthur SCHEUER" userId="S::arthur.scheuer@ffjudo.com::6f55e259-57e5-46f0-b7b1-92e0f46b26fe" providerId="AD" clId="Web-{B523EE4A-F595-9338-3CC3-DACCEB6AA67B}" dt="2023-08-23T12:34:52.217" v="130"/>
          <ac:picMkLst>
            <pc:docMk/>
            <pc:sldMk cId="3546933945" sldId="304"/>
            <ac:picMk id="17" creationId="{45B33E38-BBAE-67BF-31CA-0E3A44E129B7}"/>
          </ac:picMkLst>
        </pc:picChg>
        <pc:picChg chg="add del mod">
          <ac:chgData name="Arthur SCHEUER" userId="S::arthur.scheuer@ffjudo.com::6f55e259-57e5-46f0-b7b1-92e0f46b26fe" providerId="AD" clId="Web-{B523EE4A-F595-9338-3CC3-DACCEB6AA67B}" dt="2023-08-23T12:34:18.278" v="123"/>
          <ac:picMkLst>
            <pc:docMk/>
            <pc:sldMk cId="3546933945" sldId="304"/>
            <ac:picMk id="20" creationId="{57B389AF-1E9D-9FDD-3A1B-B3AAD49606D7}"/>
          </ac:picMkLst>
        </pc:picChg>
        <pc:picChg chg="add del mod">
          <ac:chgData name="Arthur SCHEUER" userId="S::arthur.scheuer@ffjudo.com::6f55e259-57e5-46f0-b7b1-92e0f46b26fe" providerId="AD" clId="Web-{B523EE4A-F595-9338-3CC3-DACCEB6AA67B}" dt="2023-08-23T12:33:53.278" v="117"/>
          <ac:picMkLst>
            <pc:docMk/>
            <pc:sldMk cId="3546933945" sldId="304"/>
            <ac:picMk id="21" creationId="{C44301B6-5524-31C7-AF02-C9D03191EF85}"/>
          </ac:picMkLst>
        </pc:picChg>
        <pc:picChg chg="add del mod">
          <ac:chgData name="Arthur SCHEUER" userId="S::arthur.scheuer@ffjudo.com::6f55e259-57e5-46f0-b7b1-92e0f46b26fe" providerId="AD" clId="Web-{B523EE4A-F595-9338-3CC3-DACCEB6AA67B}" dt="2023-08-23T12:35:39.999" v="140"/>
          <ac:picMkLst>
            <pc:docMk/>
            <pc:sldMk cId="3546933945" sldId="304"/>
            <ac:picMk id="22" creationId="{6DEB631B-D00E-0056-A5AF-6093D3BF9CE0}"/>
          </ac:picMkLst>
        </pc:picChg>
        <pc:picChg chg="add mod">
          <ac:chgData name="Arthur SCHEUER" userId="S::arthur.scheuer@ffjudo.com::6f55e259-57e5-46f0-b7b1-92e0f46b26fe" providerId="AD" clId="Web-{B523EE4A-F595-9338-3CC3-DACCEB6AA67B}" dt="2023-08-23T12:34:49.607" v="129" actId="14100"/>
          <ac:picMkLst>
            <pc:docMk/>
            <pc:sldMk cId="3546933945" sldId="304"/>
            <ac:picMk id="23" creationId="{FDB9EDC5-5FA0-AE60-7D5D-988657D6DC4B}"/>
          </ac:picMkLst>
        </pc:picChg>
        <pc:picChg chg="add mod">
          <ac:chgData name="Arthur SCHEUER" userId="S::arthur.scheuer@ffjudo.com::6f55e259-57e5-46f0-b7b1-92e0f46b26fe" providerId="AD" clId="Web-{B523EE4A-F595-9338-3CC3-DACCEB6AA67B}" dt="2023-08-23T12:38:03.409" v="159" actId="1076"/>
          <ac:picMkLst>
            <pc:docMk/>
            <pc:sldMk cId="3546933945" sldId="304"/>
            <ac:picMk id="24" creationId="{7003B24E-17D4-2599-4675-DFDF17B57D68}"/>
          </ac:picMkLst>
        </pc:picChg>
        <pc:picChg chg="add mod modCrop">
          <ac:chgData name="Arthur SCHEUER" userId="S::arthur.scheuer@ffjudo.com::6f55e259-57e5-46f0-b7b1-92e0f46b26fe" providerId="AD" clId="Web-{B523EE4A-F595-9338-3CC3-DACCEB6AA67B}" dt="2023-08-23T12:37:18.798" v="154" actId="1076"/>
          <ac:picMkLst>
            <pc:docMk/>
            <pc:sldMk cId="3546933945" sldId="304"/>
            <ac:picMk id="25" creationId="{66F02B59-8736-3911-913D-8BC4D5FB49AE}"/>
          </ac:picMkLst>
        </pc:picChg>
        <pc:picChg chg="add mod">
          <ac:chgData name="Arthur SCHEUER" userId="S::arthur.scheuer@ffjudo.com::6f55e259-57e5-46f0-b7b1-92e0f46b26fe" providerId="AD" clId="Web-{B523EE4A-F595-9338-3CC3-DACCEB6AA67B}" dt="2023-08-23T12:36:20.937" v="148" actId="1076"/>
          <ac:picMkLst>
            <pc:docMk/>
            <pc:sldMk cId="3546933945" sldId="304"/>
            <ac:picMk id="26" creationId="{01EA237F-C2A0-E6FF-59B7-B45350C9CAD0}"/>
          </ac:picMkLst>
        </pc:picChg>
      </pc:sldChg>
      <pc:sldChg chg="add del replId">
        <pc:chgData name="Arthur SCHEUER" userId="S::arthur.scheuer@ffjudo.com::6f55e259-57e5-46f0-b7b1-92e0f46b26fe" providerId="AD" clId="Web-{B523EE4A-F595-9338-3CC3-DACCEB6AA67B}" dt="2023-08-23T12:20:51.398" v="3"/>
        <pc:sldMkLst>
          <pc:docMk/>
          <pc:sldMk cId="3192274190" sldId="305"/>
        </pc:sldMkLst>
      </pc:sldChg>
      <pc:sldChg chg="add del replId">
        <pc:chgData name="Arthur SCHEUER" userId="S::arthur.scheuer@ffjudo.com::6f55e259-57e5-46f0-b7b1-92e0f46b26fe" providerId="AD" clId="Web-{B523EE4A-F595-9338-3CC3-DACCEB6AA67B}" dt="2023-08-23T12:20:50.898" v="2"/>
        <pc:sldMkLst>
          <pc:docMk/>
          <pc:sldMk cId="3629272554" sldId="306"/>
        </pc:sldMkLst>
      </pc:sldChg>
    </pc:docChg>
  </pc:docChgLst>
  <pc:docChgLst>
    <pc:chgData name="Arthur SCHEUER" userId="S::arthur.scheuer@ffjudo.com::6f55e259-57e5-46f0-b7b1-92e0f46b26fe" providerId="AD" clId="Web-{ED3B98AB-156C-4E69-991F-7C896CAE7D7F}"/>
    <pc:docChg chg="modSld">
      <pc:chgData name="Arthur SCHEUER" userId="S::arthur.scheuer@ffjudo.com::6f55e259-57e5-46f0-b7b1-92e0f46b26fe" providerId="AD" clId="Web-{ED3B98AB-156C-4E69-991F-7C896CAE7D7F}" dt="2023-08-22T08:01:33.788" v="2" actId="20577"/>
      <pc:docMkLst>
        <pc:docMk/>
      </pc:docMkLst>
      <pc:sldChg chg="modSp">
        <pc:chgData name="Arthur SCHEUER" userId="S::arthur.scheuer@ffjudo.com::6f55e259-57e5-46f0-b7b1-92e0f46b26fe" providerId="AD" clId="Web-{ED3B98AB-156C-4E69-991F-7C896CAE7D7F}" dt="2023-08-22T08:01:33.788" v="2" actId="20577"/>
        <pc:sldMkLst>
          <pc:docMk/>
          <pc:sldMk cId="876475281" sldId="302"/>
        </pc:sldMkLst>
        <pc:spChg chg="mod">
          <ac:chgData name="Arthur SCHEUER" userId="S::arthur.scheuer@ffjudo.com::6f55e259-57e5-46f0-b7b1-92e0f46b26fe" providerId="AD" clId="Web-{ED3B98AB-156C-4E69-991F-7C896CAE7D7F}" dt="2023-08-22T08:01:33.788" v="2" actId="20577"/>
          <ac:spMkLst>
            <pc:docMk/>
            <pc:sldMk cId="876475281" sldId="302"/>
            <ac:spMk id="5" creationId="{CDFFF06D-26A3-9267-8172-157CCD366AC0}"/>
          </ac:spMkLst>
        </pc:spChg>
      </pc:sldChg>
    </pc:docChg>
  </pc:docChgLst>
  <pc:docChgLst>
    <pc:chgData name="Gizem  CANER" userId="53a7d0ac-ccd9-482e-acfd-a0a41713cf9e" providerId="ADAL" clId="{8A68EBA1-8345-40A4-910F-CF2EC048AF57}"/>
    <pc:docChg chg="custSel modSld delMainMaster modMainMaster">
      <pc:chgData name="Gizem  CANER" userId="53a7d0ac-ccd9-482e-acfd-a0a41713cf9e" providerId="ADAL" clId="{8A68EBA1-8345-40A4-910F-CF2EC048AF57}" dt="2021-04-26T15:33:51.828" v="16" actId="20577"/>
      <pc:docMkLst>
        <pc:docMk/>
      </pc:docMkLst>
      <pc:sldChg chg="modSp mod">
        <pc:chgData name="Gizem  CANER" userId="53a7d0ac-ccd9-482e-acfd-a0a41713cf9e" providerId="ADAL" clId="{8A68EBA1-8345-40A4-910F-CF2EC048AF57}" dt="2021-04-26T15:23:34.980" v="3" actId="20577"/>
        <pc:sldMkLst>
          <pc:docMk/>
          <pc:sldMk cId="2495664678" sldId="273"/>
        </pc:sldMkLst>
        <pc:spChg chg="mod">
          <ac:chgData name="Gizem  CANER" userId="53a7d0ac-ccd9-482e-acfd-a0a41713cf9e" providerId="ADAL" clId="{8A68EBA1-8345-40A4-910F-CF2EC048AF57}" dt="2021-04-26T15:23:34.980" v="3" actId="20577"/>
          <ac:spMkLst>
            <pc:docMk/>
            <pc:sldMk cId="2495664678" sldId="273"/>
            <ac:spMk id="5" creationId="{8559253E-F998-C545-92B9-98133F3DD460}"/>
          </ac:spMkLst>
        </pc:spChg>
      </pc:sldChg>
      <pc:sldChg chg="modSp mod">
        <pc:chgData name="Gizem  CANER" userId="53a7d0ac-ccd9-482e-acfd-a0a41713cf9e" providerId="ADAL" clId="{8A68EBA1-8345-40A4-910F-CF2EC048AF57}" dt="2021-04-26T15:33:51.828" v="16" actId="20577"/>
        <pc:sldMkLst>
          <pc:docMk/>
          <pc:sldMk cId="957540138" sldId="293"/>
        </pc:sldMkLst>
        <pc:spChg chg="mod">
          <ac:chgData name="Gizem  CANER" userId="53a7d0ac-ccd9-482e-acfd-a0a41713cf9e" providerId="ADAL" clId="{8A68EBA1-8345-40A4-910F-CF2EC048AF57}" dt="2021-04-26T15:33:51.828" v="16" actId="20577"/>
          <ac:spMkLst>
            <pc:docMk/>
            <pc:sldMk cId="957540138" sldId="293"/>
            <ac:spMk id="13" creationId="{2C288DE0-F2FB-40D1-8E75-A68B7E38637B}"/>
          </ac:spMkLst>
        </pc:spChg>
      </pc:sldChg>
      <pc:sldMasterChg chg="addSp delSp modSp mod">
        <pc:chgData name="Gizem  CANER" userId="53a7d0ac-ccd9-482e-acfd-a0a41713cf9e" providerId="ADAL" clId="{8A68EBA1-8345-40A4-910F-CF2EC048AF57}" dt="2021-04-26T15:32:13.048" v="9" actId="207"/>
        <pc:sldMasterMkLst>
          <pc:docMk/>
          <pc:sldMasterMk cId="858775298" sldId="2147483779"/>
        </pc:sldMasterMkLst>
        <pc:spChg chg="add del mod">
          <ac:chgData name="Gizem  CANER" userId="53a7d0ac-ccd9-482e-acfd-a0a41713cf9e" providerId="ADAL" clId="{8A68EBA1-8345-40A4-910F-CF2EC048AF57}" dt="2021-04-26T15:32:00.960" v="7" actId="478"/>
          <ac:spMkLst>
            <pc:docMk/>
            <pc:sldMasterMk cId="858775298" sldId="2147483779"/>
            <ac:spMk id="6" creationId="{F49FA1A4-C1D8-495D-A7E4-BFB28502BF99}"/>
          </ac:spMkLst>
        </pc:spChg>
        <pc:spChg chg="add mod">
          <ac:chgData name="Gizem  CANER" userId="53a7d0ac-ccd9-482e-acfd-a0a41713cf9e" providerId="ADAL" clId="{8A68EBA1-8345-40A4-910F-CF2EC048AF57}" dt="2021-04-26T15:32:13.048" v="9" actId="207"/>
          <ac:spMkLst>
            <pc:docMk/>
            <pc:sldMasterMk cId="858775298" sldId="2147483779"/>
            <ac:spMk id="8" creationId="{FA4BB3F5-C1EA-4294-BA74-965BD69C1916}"/>
          </ac:spMkLst>
        </pc:spChg>
      </pc:sldMasterChg>
      <pc:sldMasterChg chg="del delSldLayout">
        <pc:chgData name="Gizem  CANER" userId="53a7d0ac-ccd9-482e-acfd-a0a41713cf9e" providerId="ADAL" clId="{8A68EBA1-8345-40A4-910F-CF2EC048AF57}" dt="2021-04-26T15:31:53.349" v="5" actId="2696"/>
        <pc:sldMasterMkLst>
          <pc:docMk/>
          <pc:sldMasterMk cId="2265728588" sldId="2147483799"/>
        </pc:sldMasterMkLst>
        <pc:sldLayoutChg chg="del">
          <pc:chgData name="Gizem  CANER" userId="53a7d0ac-ccd9-482e-acfd-a0a41713cf9e" providerId="ADAL" clId="{8A68EBA1-8345-40A4-910F-CF2EC048AF57}" dt="2021-04-26T15:31:53.343" v="4" actId="2696"/>
          <pc:sldLayoutMkLst>
            <pc:docMk/>
            <pc:sldMasterMk cId="2265728588" sldId="2147483799"/>
            <pc:sldLayoutMk cId="4202905947" sldId="2147483800"/>
          </pc:sldLayoutMkLst>
        </pc:sldLayoutChg>
      </pc:sldMasterChg>
    </pc:docChg>
  </pc:docChgLst>
  <pc:docChgLst>
    <pc:chgData name="Alan GAUDEFROY" userId="5d1e5da7-dae2-4c76-ad71-523f7c8a855f" providerId="ADAL" clId="{7E50B25D-47DB-3B4F-8FFC-7733B0F6A880}"/>
    <pc:docChg chg="undo custSel addSld modSld modMainMaster">
      <pc:chgData name="Alan GAUDEFROY" userId="5d1e5da7-dae2-4c76-ad71-523f7c8a855f" providerId="ADAL" clId="{7E50B25D-47DB-3B4F-8FFC-7733B0F6A880}" dt="2023-08-24T06:40:15.375" v="2515" actId="1036"/>
      <pc:docMkLst>
        <pc:docMk/>
      </pc:docMkLst>
      <pc:sldChg chg="addSp delSp modSp mod">
        <pc:chgData name="Alan GAUDEFROY" userId="5d1e5da7-dae2-4c76-ad71-523f7c8a855f" providerId="ADAL" clId="{7E50B25D-47DB-3B4F-8FFC-7733B0F6A880}" dt="2023-08-24T06:07:05.924" v="41" actId="20577"/>
        <pc:sldMkLst>
          <pc:docMk/>
          <pc:sldMk cId="957540138" sldId="293"/>
        </pc:sldMkLst>
        <pc:spChg chg="mod">
          <ac:chgData name="Alan GAUDEFROY" userId="5d1e5da7-dae2-4c76-ad71-523f7c8a855f" providerId="ADAL" clId="{7E50B25D-47DB-3B4F-8FFC-7733B0F6A880}" dt="2023-08-24T06:06:20.540" v="7" actId="1076"/>
          <ac:spMkLst>
            <pc:docMk/>
            <pc:sldMk cId="957540138" sldId="293"/>
            <ac:spMk id="12" creationId="{3D32FE82-AEA6-4A55-856E-579EDD1B10D4}"/>
          </ac:spMkLst>
        </pc:spChg>
        <pc:spChg chg="mod">
          <ac:chgData name="Alan GAUDEFROY" userId="5d1e5da7-dae2-4c76-ad71-523f7c8a855f" providerId="ADAL" clId="{7E50B25D-47DB-3B4F-8FFC-7733B0F6A880}" dt="2023-08-24T06:07:05.924" v="41" actId="20577"/>
          <ac:spMkLst>
            <pc:docMk/>
            <pc:sldMk cId="957540138" sldId="293"/>
            <ac:spMk id="13" creationId="{2C288DE0-F2FB-40D1-8E75-A68B7E38637B}"/>
          </ac:spMkLst>
        </pc:spChg>
        <pc:picChg chg="add del mod">
          <ac:chgData name="Alan GAUDEFROY" userId="5d1e5da7-dae2-4c76-ad71-523f7c8a855f" providerId="ADAL" clId="{7E50B25D-47DB-3B4F-8FFC-7733B0F6A880}" dt="2023-08-24T06:05:26.248" v="1" actId="478"/>
          <ac:picMkLst>
            <pc:docMk/>
            <pc:sldMk cId="957540138" sldId="293"/>
            <ac:picMk id="3" creationId="{C9DFAF29-0126-DFFB-443C-DAD08DF2841A}"/>
          </ac:picMkLst>
        </pc:picChg>
        <pc:picChg chg="mod">
          <ac:chgData name="Alan GAUDEFROY" userId="5d1e5da7-dae2-4c76-ad71-523f7c8a855f" providerId="ADAL" clId="{7E50B25D-47DB-3B4F-8FFC-7733B0F6A880}" dt="2023-08-24T06:05:35.016" v="2" actId="14826"/>
          <ac:picMkLst>
            <pc:docMk/>
            <pc:sldMk cId="957540138" sldId="293"/>
            <ac:picMk id="33" creationId="{C1CD9785-FA38-4882-AC5F-57F169D12DC2}"/>
          </ac:picMkLst>
        </pc:picChg>
      </pc:sldChg>
      <pc:sldChg chg="addSp delSp modSp mod">
        <pc:chgData name="Alan GAUDEFROY" userId="5d1e5da7-dae2-4c76-ad71-523f7c8a855f" providerId="ADAL" clId="{7E50B25D-47DB-3B4F-8FFC-7733B0F6A880}" dt="2023-08-24T06:40:15.375" v="2515" actId="1036"/>
        <pc:sldMkLst>
          <pc:docMk/>
          <pc:sldMk cId="3918484115" sldId="301"/>
        </pc:sldMkLst>
        <pc:spChg chg="mod">
          <ac:chgData name="Alan GAUDEFROY" userId="5d1e5da7-dae2-4c76-ad71-523f7c8a855f" providerId="ADAL" clId="{7E50B25D-47DB-3B4F-8FFC-7733B0F6A880}" dt="2023-08-24T06:30:00.971" v="2160" actId="1035"/>
          <ac:spMkLst>
            <pc:docMk/>
            <pc:sldMk cId="3918484115" sldId="301"/>
            <ac:spMk id="2" creationId="{A88D8815-1B88-49CE-A8D4-493301311559}"/>
          </ac:spMkLst>
        </pc:spChg>
        <pc:spChg chg="add mod">
          <ac:chgData name="Alan GAUDEFROY" userId="5d1e5da7-dae2-4c76-ad71-523f7c8a855f" providerId="ADAL" clId="{7E50B25D-47DB-3B4F-8FFC-7733B0F6A880}" dt="2023-08-24T06:32:52.302" v="2415" actId="255"/>
          <ac:spMkLst>
            <pc:docMk/>
            <pc:sldMk cId="3918484115" sldId="301"/>
            <ac:spMk id="3" creationId="{5EAAD3E1-39FD-D037-17F4-8992122DD845}"/>
          </ac:spMkLst>
        </pc:spChg>
        <pc:spChg chg="add mod">
          <ac:chgData name="Alan GAUDEFROY" userId="5d1e5da7-dae2-4c76-ad71-523f7c8a855f" providerId="ADAL" clId="{7E50B25D-47DB-3B4F-8FFC-7733B0F6A880}" dt="2023-08-24T06:33:07.257" v="2432" actId="20577"/>
          <ac:spMkLst>
            <pc:docMk/>
            <pc:sldMk cId="3918484115" sldId="301"/>
            <ac:spMk id="4" creationId="{E5A22599-D56F-2829-5004-4EB8E2B3375B}"/>
          </ac:spMkLst>
        </pc:spChg>
        <pc:spChg chg="del">
          <ac:chgData name="Alan GAUDEFROY" userId="5d1e5da7-dae2-4c76-ad71-523f7c8a855f" providerId="ADAL" clId="{7E50B25D-47DB-3B4F-8FFC-7733B0F6A880}" dt="2023-08-24T06:07:16.824" v="43" actId="478"/>
          <ac:spMkLst>
            <pc:docMk/>
            <pc:sldMk cId="3918484115" sldId="301"/>
            <ac:spMk id="5" creationId="{6B895A46-7A9D-D005-0EC1-9826045EB7C4}"/>
          </ac:spMkLst>
        </pc:spChg>
        <pc:spChg chg="add mod">
          <ac:chgData name="Alan GAUDEFROY" userId="5d1e5da7-dae2-4c76-ad71-523f7c8a855f" providerId="ADAL" clId="{7E50B25D-47DB-3B4F-8FFC-7733B0F6A880}" dt="2023-08-24T06:35:14.694" v="2448" actId="20577"/>
          <ac:spMkLst>
            <pc:docMk/>
            <pc:sldMk cId="3918484115" sldId="301"/>
            <ac:spMk id="6" creationId="{94B53807-10B7-135E-9843-B4AE1F3120F0}"/>
          </ac:spMkLst>
        </pc:spChg>
        <pc:spChg chg="del">
          <ac:chgData name="Alan GAUDEFROY" userId="5d1e5da7-dae2-4c76-ad71-523f7c8a855f" providerId="ADAL" clId="{7E50B25D-47DB-3B4F-8FFC-7733B0F6A880}" dt="2023-08-24T06:07:38.905" v="95" actId="478"/>
          <ac:spMkLst>
            <pc:docMk/>
            <pc:sldMk cId="3918484115" sldId="301"/>
            <ac:spMk id="7" creationId="{1E0A257B-2671-590F-BB82-88FCB8616489}"/>
          </ac:spMkLst>
        </pc:spChg>
        <pc:spChg chg="add mod">
          <ac:chgData name="Alan GAUDEFROY" userId="5d1e5da7-dae2-4c76-ad71-523f7c8a855f" providerId="ADAL" clId="{7E50B25D-47DB-3B4F-8FFC-7733B0F6A880}" dt="2023-08-24T06:32:39.301" v="2412" actId="255"/>
          <ac:spMkLst>
            <pc:docMk/>
            <pc:sldMk cId="3918484115" sldId="301"/>
            <ac:spMk id="8" creationId="{669A3B0D-84F6-2D80-9BFF-2EF96FD81718}"/>
          </ac:spMkLst>
        </pc:spChg>
        <pc:spChg chg="del">
          <ac:chgData name="Alan GAUDEFROY" userId="5d1e5da7-dae2-4c76-ad71-523f7c8a855f" providerId="ADAL" clId="{7E50B25D-47DB-3B4F-8FFC-7733B0F6A880}" dt="2023-08-24T06:07:38.905" v="95" actId="478"/>
          <ac:spMkLst>
            <pc:docMk/>
            <pc:sldMk cId="3918484115" sldId="301"/>
            <ac:spMk id="11" creationId="{7F127935-2456-25F3-8F19-DF63D8CD0E4E}"/>
          </ac:spMkLst>
        </pc:spChg>
        <pc:spChg chg="del">
          <ac:chgData name="Alan GAUDEFROY" userId="5d1e5da7-dae2-4c76-ad71-523f7c8a855f" providerId="ADAL" clId="{7E50B25D-47DB-3B4F-8FFC-7733B0F6A880}" dt="2023-08-24T06:07:38.905" v="95" actId="478"/>
          <ac:spMkLst>
            <pc:docMk/>
            <pc:sldMk cId="3918484115" sldId="301"/>
            <ac:spMk id="12" creationId="{1DAAAA92-7C66-4423-BA12-190E0269C395}"/>
          </ac:spMkLst>
        </pc:spChg>
        <pc:spChg chg="del">
          <ac:chgData name="Alan GAUDEFROY" userId="5d1e5da7-dae2-4c76-ad71-523f7c8a855f" providerId="ADAL" clId="{7E50B25D-47DB-3B4F-8FFC-7733B0F6A880}" dt="2023-08-24T06:07:38.905" v="95" actId="478"/>
          <ac:spMkLst>
            <pc:docMk/>
            <pc:sldMk cId="3918484115" sldId="301"/>
            <ac:spMk id="13" creationId="{1AC12975-9600-A8B2-CC4C-9C3A8BC0BDAF}"/>
          </ac:spMkLst>
        </pc:spChg>
        <pc:spChg chg="del">
          <ac:chgData name="Alan GAUDEFROY" userId="5d1e5da7-dae2-4c76-ad71-523f7c8a855f" providerId="ADAL" clId="{7E50B25D-47DB-3B4F-8FFC-7733B0F6A880}" dt="2023-08-24T06:07:38.905" v="95" actId="478"/>
          <ac:spMkLst>
            <pc:docMk/>
            <pc:sldMk cId="3918484115" sldId="301"/>
            <ac:spMk id="14" creationId="{35203C81-1CAB-7035-C819-5600765D79FB}"/>
          </ac:spMkLst>
        </pc:spChg>
        <pc:spChg chg="del">
          <ac:chgData name="Alan GAUDEFROY" userId="5d1e5da7-dae2-4c76-ad71-523f7c8a855f" providerId="ADAL" clId="{7E50B25D-47DB-3B4F-8FFC-7733B0F6A880}" dt="2023-08-24T06:07:38.905" v="95" actId="478"/>
          <ac:spMkLst>
            <pc:docMk/>
            <pc:sldMk cId="3918484115" sldId="301"/>
            <ac:spMk id="20" creationId="{8E396A19-F469-BDAB-DCF8-81506E7184B1}"/>
          </ac:spMkLst>
        </pc:spChg>
        <pc:spChg chg="add mod">
          <ac:chgData name="Alan GAUDEFROY" userId="5d1e5da7-dae2-4c76-ad71-523f7c8a855f" providerId="ADAL" clId="{7E50B25D-47DB-3B4F-8FFC-7733B0F6A880}" dt="2023-08-24T06:34:19.060" v="2447" actId="20577"/>
          <ac:spMkLst>
            <pc:docMk/>
            <pc:sldMk cId="3918484115" sldId="301"/>
            <ac:spMk id="22" creationId="{9BA317C2-CAE2-2FEB-869C-1D4EF8F66721}"/>
          </ac:spMkLst>
        </pc:spChg>
        <pc:spChg chg="add mod">
          <ac:chgData name="Alan GAUDEFROY" userId="5d1e5da7-dae2-4c76-ad71-523f7c8a855f" providerId="ADAL" clId="{7E50B25D-47DB-3B4F-8FFC-7733B0F6A880}" dt="2023-08-24T06:40:15.375" v="2515" actId="1036"/>
          <ac:spMkLst>
            <pc:docMk/>
            <pc:sldMk cId="3918484115" sldId="301"/>
            <ac:spMk id="31" creationId="{2215FE0B-8356-25C4-DE86-2B1FAF0FD476}"/>
          </ac:spMkLst>
        </pc:spChg>
        <pc:picChg chg="add del mod">
          <ac:chgData name="Alan GAUDEFROY" userId="5d1e5da7-dae2-4c76-ad71-523f7c8a855f" providerId="ADAL" clId="{7E50B25D-47DB-3B4F-8FFC-7733B0F6A880}" dt="2023-08-24T06:18:18.731" v="1764" actId="478"/>
          <ac:picMkLst>
            <pc:docMk/>
            <pc:sldMk cId="3918484115" sldId="301"/>
            <ac:picMk id="9" creationId="{E8FC87AB-816B-7148-72DB-7D255F9CBDD3}"/>
          </ac:picMkLst>
        </pc:picChg>
        <pc:picChg chg="add del mod">
          <ac:chgData name="Alan GAUDEFROY" userId="5d1e5da7-dae2-4c76-ad71-523f7c8a855f" providerId="ADAL" clId="{7E50B25D-47DB-3B4F-8FFC-7733B0F6A880}" dt="2023-08-24T06:18:26.354" v="1767" actId="478"/>
          <ac:picMkLst>
            <pc:docMk/>
            <pc:sldMk cId="3918484115" sldId="301"/>
            <ac:picMk id="10" creationId="{303F528B-58F2-698B-55A0-FF516494C87C}"/>
          </ac:picMkLst>
        </pc:picChg>
        <pc:picChg chg="del">
          <ac:chgData name="Alan GAUDEFROY" userId="5d1e5da7-dae2-4c76-ad71-523f7c8a855f" providerId="ADAL" clId="{7E50B25D-47DB-3B4F-8FFC-7733B0F6A880}" dt="2023-08-24T06:07:38.905" v="95" actId="478"/>
          <ac:picMkLst>
            <pc:docMk/>
            <pc:sldMk cId="3918484115" sldId="301"/>
            <ac:picMk id="15" creationId="{BC837739-349E-E2A6-7A8A-CA1553DD1867}"/>
          </ac:picMkLst>
        </pc:picChg>
        <pc:picChg chg="del">
          <ac:chgData name="Alan GAUDEFROY" userId="5d1e5da7-dae2-4c76-ad71-523f7c8a855f" providerId="ADAL" clId="{7E50B25D-47DB-3B4F-8FFC-7733B0F6A880}" dt="2023-08-24T06:07:38.905" v="95" actId="478"/>
          <ac:picMkLst>
            <pc:docMk/>
            <pc:sldMk cId="3918484115" sldId="301"/>
            <ac:picMk id="16" creationId="{22D1D802-F422-9BDE-3C2B-56D449488C3C}"/>
          </ac:picMkLst>
        </pc:picChg>
        <pc:picChg chg="del">
          <ac:chgData name="Alan GAUDEFROY" userId="5d1e5da7-dae2-4c76-ad71-523f7c8a855f" providerId="ADAL" clId="{7E50B25D-47DB-3B4F-8FFC-7733B0F6A880}" dt="2023-08-24T06:07:38.905" v="95" actId="478"/>
          <ac:picMkLst>
            <pc:docMk/>
            <pc:sldMk cId="3918484115" sldId="301"/>
            <ac:picMk id="17" creationId="{CBD88853-0953-60B8-8D55-B80F4F00315C}"/>
          </ac:picMkLst>
        </pc:picChg>
        <pc:picChg chg="add del mod">
          <ac:chgData name="Alan GAUDEFROY" userId="5d1e5da7-dae2-4c76-ad71-523f7c8a855f" providerId="ADAL" clId="{7E50B25D-47DB-3B4F-8FFC-7733B0F6A880}" dt="2023-08-24T06:18:20.056" v="1765" actId="478"/>
          <ac:picMkLst>
            <pc:docMk/>
            <pc:sldMk cId="3918484115" sldId="301"/>
            <ac:picMk id="18" creationId="{888678A7-9E43-07D5-4345-142EADDDD647}"/>
          </ac:picMkLst>
        </pc:picChg>
        <pc:picChg chg="del">
          <ac:chgData name="Alan GAUDEFROY" userId="5d1e5da7-dae2-4c76-ad71-523f7c8a855f" providerId="ADAL" clId="{7E50B25D-47DB-3B4F-8FFC-7733B0F6A880}" dt="2023-08-24T06:07:38.905" v="95" actId="478"/>
          <ac:picMkLst>
            <pc:docMk/>
            <pc:sldMk cId="3918484115" sldId="301"/>
            <ac:picMk id="19" creationId="{FC2B7AC5-E641-8CE9-8F03-DEAE2277017F}"/>
          </ac:picMkLst>
        </pc:picChg>
        <pc:picChg chg="add del mod">
          <ac:chgData name="Alan GAUDEFROY" userId="5d1e5da7-dae2-4c76-ad71-523f7c8a855f" providerId="ADAL" clId="{7E50B25D-47DB-3B4F-8FFC-7733B0F6A880}" dt="2023-08-24T06:18:21.784" v="1766" actId="478"/>
          <ac:picMkLst>
            <pc:docMk/>
            <pc:sldMk cId="3918484115" sldId="301"/>
            <ac:picMk id="21" creationId="{8A9B20F1-A456-CA2E-A563-BB114B3F8843}"/>
          </ac:picMkLst>
        </pc:picChg>
        <pc:picChg chg="add mod">
          <ac:chgData name="Alan GAUDEFROY" userId="5d1e5da7-dae2-4c76-ad71-523f7c8a855f" providerId="ADAL" clId="{7E50B25D-47DB-3B4F-8FFC-7733B0F6A880}" dt="2023-08-24T06:30:00.971" v="2160" actId="1035"/>
          <ac:picMkLst>
            <pc:docMk/>
            <pc:sldMk cId="3918484115" sldId="301"/>
            <ac:picMk id="24" creationId="{0ED952EE-05D9-F93E-ACFC-BE9D7C83E8A8}"/>
          </ac:picMkLst>
        </pc:picChg>
        <pc:picChg chg="add mod">
          <ac:chgData name="Alan GAUDEFROY" userId="5d1e5da7-dae2-4c76-ad71-523f7c8a855f" providerId="ADAL" clId="{7E50B25D-47DB-3B4F-8FFC-7733B0F6A880}" dt="2023-08-24T06:30:00.971" v="2160" actId="1035"/>
          <ac:picMkLst>
            <pc:docMk/>
            <pc:sldMk cId="3918484115" sldId="301"/>
            <ac:picMk id="26" creationId="{94152D31-50E4-E72E-EEF2-DF01CC51B8DC}"/>
          </ac:picMkLst>
        </pc:picChg>
        <pc:picChg chg="add mod">
          <ac:chgData name="Alan GAUDEFROY" userId="5d1e5da7-dae2-4c76-ad71-523f7c8a855f" providerId="ADAL" clId="{7E50B25D-47DB-3B4F-8FFC-7733B0F6A880}" dt="2023-08-24T06:30:00.971" v="2160" actId="1035"/>
          <ac:picMkLst>
            <pc:docMk/>
            <pc:sldMk cId="3918484115" sldId="301"/>
            <ac:picMk id="28" creationId="{99B7DBA8-80A4-1290-638E-26E7B73A739B}"/>
          </ac:picMkLst>
        </pc:picChg>
        <pc:picChg chg="add mod modCrop">
          <ac:chgData name="Alan GAUDEFROY" userId="5d1e5da7-dae2-4c76-ad71-523f7c8a855f" providerId="ADAL" clId="{7E50B25D-47DB-3B4F-8FFC-7733B0F6A880}" dt="2023-08-24T06:30:00.971" v="2160" actId="1035"/>
          <ac:picMkLst>
            <pc:docMk/>
            <pc:sldMk cId="3918484115" sldId="301"/>
            <ac:picMk id="30" creationId="{0B51E12E-342B-B405-F748-BED54927C411}"/>
          </ac:picMkLst>
        </pc:picChg>
      </pc:sldChg>
      <pc:sldChg chg="delSp modSp mod">
        <pc:chgData name="Alan GAUDEFROY" userId="5d1e5da7-dae2-4c76-ad71-523f7c8a855f" providerId="ADAL" clId="{7E50B25D-47DB-3B4F-8FFC-7733B0F6A880}" dt="2023-08-24T06:38:47.997" v="2500" actId="255"/>
        <pc:sldMkLst>
          <pc:docMk/>
          <pc:sldMk cId="876475281" sldId="302"/>
        </pc:sldMkLst>
        <pc:spChg chg="mod">
          <ac:chgData name="Alan GAUDEFROY" userId="5d1e5da7-dae2-4c76-ad71-523f7c8a855f" providerId="ADAL" clId="{7E50B25D-47DB-3B4F-8FFC-7733B0F6A880}" dt="2023-08-24T06:30:38.548" v="2226" actId="1036"/>
          <ac:spMkLst>
            <pc:docMk/>
            <pc:sldMk cId="876475281" sldId="302"/>
            <ac:spMk id="2" creationId="{A88D8815-1B88-49CE-A8D4-493301311559}"/>
          </ac:spMkLst>
        </pc:spChg>
        <pc:spChg chg="mod">
          <ac:chgData name="Alan GAUDEFROY" userId="5d1e5da7-dae2-4c76-ad71-523f7c8a855f" providerId="ADAL" clId="{7E50B25D-47DB-3B4F-8FFC-7733B0F6A880}" dt="2023-08-24T06:38:47.997" v="2500" actId="255"/>
          <ac:spMkLst>
            <pc:docMk/>
            <pc:sldMk cId="876475281" sldId="302"/>
            <ac:spMk id="3" creationId="{B01831DE-8FFF-3576-C8F2-CEB5D8DB1EE8}"/>
          </ac:spMkLst>
        </pc:spChg>
        <pc:spChg chg="mod">
          <ac:chgData name="Alan GAUDEFROY" userId="5d1e5da7-dae2-4c76-ad71-523f7c8a855f" providerId="ADAL" clId="{7E50B25D-47DB-3B4F-8FFC-7733B0F6A880}" dt="2023-08-24T06:38:47.511" v="2499" actId="255"/>
          <ac:spMkLst>
            <pc:docMk/>
            <pc:sldMk cId="876475281" sldId="302"/>
            <ac:spMk id="5" creationId="{CDFFF06D-26A3-9267-8172-157CCD366AC0}"/>
          </ac:spMkLst>
        </pc:spChg>
        <pc:spChg chg="del">
          <ac:chgData name="Alan GAUDEFROY" userId="5d1e5da7-dae2-4c76-ad71-523f7c8a855f" providerId="ADAL" clId="{7E50B25D-47DB-3B4F-8FFC-7733B0F6A880}" dt="2023-08-24T06:30:33.630" v="2206" actId="478"/>
          <ac:spMkLst>
            <pc:docMk/>
            <pc:sldMk cId="876475281" sldId="302"/>
            <ac:spMk id="7" creationId="{59C680D3-F00B-3EF3-4174-81ED24C23AEC}"/>
          </ac:spMkLst>
        </pc:spChg>
        <pc:picChg chg="mod">
          <ac:chgData name="Alan GAUDEFROY" userId="5d1e5da7-dae2-4c76-ad71-523f7c8a855f" providerId="ADAL" clId="{7E50B25D-47DB-3B4F-8FFC-7733B0F6A880}" dt="2023-08-24T06:30:52.361" v="2238" actId="1036"/>
          <ac:picMkLst>
            <pc:docMk/>
            <pc:sldMk cId="876475281" sldId="302"/>
            <ac:picMk id="8" creationId="{D4BF4A3B-53CF-E6F2-679E-C848ABADCA52}"/>
          </ac:picMkLst>
        </pc:picChg>
        <pc:picChg chg="mod">
          <ac:chgData name="Alan GAUDEFROY" userId="5d1e5da7-dae2-4c76-ad71-523f7c8a855f" providerId="ADAL" clId="{7E50B25D-47DB-3B4F-8FFC-7733B0F6A880}" dt="2023-08-24T06:30:52.361" v="2238" actId="1036"/>
          <ac:picMkLst>
            <pc:docMk/>
            <pc:sldMk cId="876475281" sldId="302"/>
            <ac:picMk id="11" creationId="{8474E8FA-807A-9BBD-0AB2-BB85CC4C3278}"/>
          </ac:picMkLst>
        </pc:picChg>
      </pc:sldChg>
      <pc:sldChg chg="modSp mod">
        <pc:chgData name="Alan GAUDEFROY" userId="5d1e5da7-dae2-4c76-ad71-523f7c8a855f" providerId="ADAL" clId="{7E50B25D-47DB-3B4F-8FFC-7733B0F6A880}" dt="2023-08-24T06:31:11.153" v="2284" actId="1035"/>
        <pc:sldMkLst>
          <pc:docMk/>
          <pc:sldMk cId="3155904127" sldId="303"/>
        </pc:sldMkLst>
        <pc:spChg chg="mod">
          <ac:chgData name="Alan GAUDEFROY" userId="5d1e5da7-dae2-4c76-ad71-523f7c8a855f" providerId="ADAL" clId="{7E50B25D-47DB-3B4F-8FFC-7733B0F6A880}" dt="2023-08-24T06:30:59.787" v="2252" actId="1035"/>
          <ac:spMkLst>
            <pc:docMk/>
            <pc:sldMk cId="3155904127" sldId="303"/>
            <ac:spMk id="2" creationId="{A88D8815-1B88-49CE-A8D4-493301311559}"/>
          </ac:spMkLst>
        </pc:spChg>
        <pc:spChg chg="mod">
          <ac:chgData name="Alan GAUDEFROY" userId="5d1e5da7-dae2-4c76-ad71-523f7c8a855f" providerId="ADAL" clId="{7E50B25D-47DB-3B4F-8FFC-7733B0F6A880}" dt="2023-08-24T06:31:08.511" v="2275" actId="1035"/>
          <ac:spMkLst>
            <pc:docMk/>
            <pc:sldMk cId="3155904127" sldId="303"/>
            <ac:spMk id="6" creationId="{137AC598-BCE1-DE9A-3EE0-1391F816ABD9}"/>
          </ac:spMkLst>
        </pc:spChg>
        <pc:spChg chg="mod">
          <ac:chgData name="Alan GAUDEFROY" userId="5d1e5da7-dae2-4c76-ad71-523f7c8a855f" providerId="ADAL" clId="{7E50B25D-47DB-3B4F-8FFC-7733B0F6A880}" dt="2023-08-24T06:31:04.230" v="2265" actId="1035"/>
          <ac:spMkLst>
            <pc:docMk/>
            <pc:sldMk cId="3155904127" sldId="303"/>
            <ac:spMk id="7" creationId="{FBB62C2F-F011-380F-921E-F64436FD289A}"/>
          </ac:spMkLst>
        </pc:spChg>
        <pc:picChg chg="mod">
          <ac:chgData name="Alan GAUDEFROY" userId="5d1e5da7-dae2-4c76-ad71-523f7c8a855f" providerId="ADAL" clId="{7E50B25D-47DB-3B4F-8FFC-7733B0F6A880}" dt="2023-08-24T06:31:11.153" v="2284" actId="1035"/>
          <ac:picMkLst>
            <pc:docMk/>
            <pc:sldMk cId="3155904127" sldId="303"/>
            <ac:picMk id="9" creationId="{BA430701-4962-1507-518A-BC840937BB34}"/>
          </ac:picMkLst>
        </pc:picChg>
      </pc:sldChg>
      <pc:sldChg chg="modSp mod">
        <pc:chgData name="Alan GAUDEFROY" userId="5d1e5da7-dae2-4c76-ad71-523f7c8a855f" providerId="ADAL" clId="{7E50B25D-47DB-3B4F-8FFC-7733B0F6A880}" dt="2023-08-24T06:39:08.010" v="2504" actId="20577"/>
        <pc:sldMkLst>
          <pc:docMk/>
          <pc:sldMk cId="3546933945" sldId="304"/>
        </pc:sldMkLst>
        <pc:spChg chg="mod">
          <ac:chgData name="Alan GAUDEFROY" userId="5d1e5da7-dae2-4c76-ad71-523f7c8a855f" providerId="ADAL" clId="{7E50B25D-47DB-3B4F-8FFC-7733B0F6A880}" dt="2023-08-24T06:29:39.466" v="2128" actId="1035"/>
          <ac:spMkLst>
            <pc:docMk/>
            <pc:sldMk cId="3546933945" sldId="304"/>
            <ac:spMk id="2" creationId="{A88D8815-1B88-49CE-A8D4-493301311559}"/>
          </ac:spMkLst>
        </pc:spChg>
        <pc:spChg chg="mod">
          <ac:chgData name="Alan GAUDEFROY" userId="5d1e5da7-dae2-4c76-ad71-523f7c8a855f" providerId="ADAL" clId="{7E50B25D-47DB-3B4F-8FFC-7733B0F6A880}" dt="2023-08-24T06:37:29.731" v="2493" actId="20577"/>
          <ac:spMkLst>
            <pc:docMk/>
            <pc:sldMk cId="3546933945" sldId="304"/>
            <ac:spMk id="11" creationId="{36818262-F19A-6CF7-DBBE-7B56E89C02D8}"/>
          </ac:spMkLst>
        </pc:spChg>
        <pc:spChg chg="mod">
          <ac:chgData name="Alan GAUDEFROY" userId="5d1e5da7-dae2-4c76-ad71-523f7c8a855f" providerId="ADAL" clId="{7E50B25D-47DB-3B4F-8FFC-7733B0F6A880}" dt="2023-08-24T06:39:03.657" v="2501" actId="255"/>
          <ac:spMkLst>
            <pc:docMk/>
            <pc:sldMk cId="3546933945" sldId="304"/>
            <ac:spMk id="13" creationId="{47BBBA65-4951-3135-2379-B386E9AC18B0}"/>
          </ac:spMkLst>
        </pc:spChg>
        <pc:spChg chg="mod">
          <ac:chgData name="Alan GAUDEFROY" userId="5d1e5da7-dae2-4c76-ad71-523f7c8a855f" providerId="ADAL" clId="{7E50B25D-47DB-3B4F-8FFC-7733B0F6A880}" dt="2023-08-24T06:39:08.010" v="2504" actId="20577"/>
          <ac:spMkLst>
            <pc:docMk/>
            <pc:sldMk cId="3546933945" sldId="304"/>
            <ac:spMk id="15" creationId="{658A9D3E-69B7-13A0-994F-BE0FDF9FE829}"/>
          </ac:spMkLst>
        </pc:spChg>
        <pc:spChg chg="mod">
          <ac:chgData name="Alan GAUDEFROY" userId="5d1e5da7-dae2-4c76-ad71-523f7c8a855f" providerId="ADAL" clId="{7E50B25D-47DB-3B4F-8FFC-7733B0F6A880}" dt="2023-08-24T06:39:03.657" v="2501" actId="255"/>
          <ac:spMkLst>
            <pc:docMk/>
            <pc:sldMk cId="3546933945" sldId="304"/>
            <ac:spMk id="18" creationId="{D64ED33A-3722-77D2-A5F1-55BC76C8F7C2}"/>
          </ac:spMkLst>
        </pc:spChg>
        <pc:spChg chg="mod">
          <ac:chgData name="Alan GAUDEFROY" userId="5d1e5da7-dae2-4c76-ad71-523f7c8a855f" providerId="ADAL" clId="{7E50B25D-47DB-3B4F-8FFC-7733B0F6A880}" dt="2023-08-24T06:39:03.657" v="2501" actId="255"/>
          <ac:spMkLst>
            <pc:docMk/>
            <pc:sldMk cId="3546933945" sldId="304"/>
            <ac:spMk id="19" creationId="{EFBF061C-2C98-1A21-3409-A0549152C0E0}"/>
          </ac:spMkLst>
        </pc:spChg>
        <pc:picChg chg="mod">
          <ac:chgData name="Alan GAUDEFROY" userId="5d1e5da7-dae2-4c76-ad71-523f7c8a855f" providerId="ADAL" clId="{7E50B25D-47DB-3B4F-8FFC-7733B0F6A880}" dt="2023-08-24T06:29:52.036" v="2146" actId="1036"/>
          <ac:picMkLst>
            <pc:docMk/>
            <pc:sldMk cId="3546933945" sldId="304"/>
            <ac:picMk id="23" creationId="{FDB9EDC5-5FA0-AE60-7D5D-988657D6DC4B}"/>
          </ac:picMkLst>
        </pc:picChg>
        <pc:picChg chg="mod">
          <ac:chgData name="Alan GAUDEFROY" userId="5d1e5da7-dae2-4c76-ad71-523f7c8a855f" providerId="ADAL" clId="{7E50B25D-47DB-3B4F-8FFC-7733B0F6A880}" dt="2023-08-24T06:29:52.036" v="2146" actId="1036"/>
          <ac:picMkLst>
            <pc:docMk/>
            <pc:sldMk cId="3546933945" sldId="304"/>
            <ac:picMk id="24" creationId="{7003B24E-17D4-2599-4675-DFDF17B57D68}"/>
          </ac:picMkLst>
        </pc:picChg>
        <pc:picChg chg="mod">
          <ac:chgData name="Alan GAUDEFROY" userId="5d1e5da7-dae2-4c76-ad71-523f7c8a855f" providerId="ADAL" clId="{7E50B25D-47DB-3B4F-8FFC-7733B0F6A880}" dt="2023-08-24T06:29:52.036" v="2146" actId="1036"/>
          <ac:picMkLst>
            <pc:docMk/>
            <pc:sldMk cId="3546933945" sldId="304"/>
            <ac:picMk id="25" creationId="{66F02B59-8736-3911-913D-8BC4D5FB49AE}"/>
          </ac:picMkLst>
        </pc:picChg>
        <pc:picChg chg="mod">
          <ac:chgData name="Alan GAUDEFROY" userId="5d1e5da7-dae2-4c76-ad71-523f7c8a855f" providerId="ADAL" clId="{7E50B25D-47DB-3B4F-8FFC-7733B0F6A880}" dt="2023-08-24T06:29:52.036" v="2146" actId="1036"/>
          <ac:picMkLst>
            <pc:docMk/>
            <pc:sldMk cId="3546933945" sldId="304"/>
            <ac:picMk id="26" creationId="{01EA237F-C2A0-E6FF-59B7-B45350C9CAD0}"/>
          </ac:picMkLst>
        </pc:picChg>
      </pc:sldChg>
      <pc:sldChg chg="delSp modSp add mod">
        <pc:chgData name="Alan GAUDEFROY" userId="5d1e5da7-dae2-4c76-ad71-523f7c8a855f" providerId="ADAL" clId="{7E50B25D-47DB-3B4F-8FFC-7733B0F6A880}" dt="2023-08-24T06:39:40.214" v="2508" actId="255"/>
        <pc:sldMkLst>
          <pc:docMk/>
          <pc:sldMk cId="3479842783" sldId="305"/>
        </pc:sldMkLst>
        <pc:spChg chg="mod">
          <ac:chgData name="Alan GAUDEFROY" userId="5d1e5da7-dae2-4c76-ad71-523f7c8a855f" providerId="ADAL" clId="{7E50B25D-47DB-3B4F-8FFC-7733B0F6A880}" dt="2023-08-24T06:30:14.066" v="2179" actId="1035"/>
          <ac:spMkLst>
            <pc:docMk/>
            <pc:sldMk cId="3479842783" sldId="305"/>
            <ac:spMk id="2" creationId="{A88D8815-1B88-49CE-A8D4-493301311559}"/>
          </ac:spMkLst>
        </pc:spChg>
        <pc:spChg chg="del">
          <ac:chgData name="Alan GAUDEFROY" userId="5d1e5da7-dae2-4c76-ad71-523f7c8a855f" providerId="ADAL" clId="{7E50B25D-47DB-3B4F-8FFC-7733B0F6A880}" dt="2023-08-24T06:30:07.798" v="2161" actId="478"/>
          <ac:spMkLst>
            <pc:docMk/>
            <pc:sldMk cId="3479842783" sldId="305"/>
            <ac:spMk id="5" creationId="{6B895A46-7A9D-D005-0EC1-9826045EB7C4}"/>
          </ac:spMkLst>
        </pc:spChg>
        <pc:spChg chg="mod">
          <ac:chgData name="Alan GAUDEFROY" userId="5d1e5da7-dae2-4c76-ad71-523f7c8a855f" providerId="ADAL" clId="{7E50B25D-47DB-3B4F-8FFC-7733B0F6A880}" dt="2023-08-24T06:30:14.066" v="2179" actId="1035"/>
          <ac:spMkLst>
            <pc:docMk/>
            <pc:sldMk cId="3479842783" sldId="305"/>
            <ac:spMk id="7" creationId="{1E0A257B-2671-590F-BB82-88FCB8616489}"/>
          </ac:spMkLst>
        </pc:spChg>
        <pc:spChg chg="mod">
          <ac:chgData name="Alan GAUDEFROY" userId="5d1e5da7-dae2-4c76-ad71-523f7c8a855f" providerId="ADAL" clId="{7E50B25D-47DB-3B4F-8FFC-7733B0F6A880}" dt="2023-08-24T06:39:23.561" v="2505" actId="255"/>
          <ac:spMkLst>
            <pc:docMk/>
            <pc:sldMk cId="3479842783" sldId="305"/>
            <ac:spMk id="11" creationId="{7F127935-2456-25F3-8F19-DF63D8CD0E4E}"/>
          </ac:spMkLst>
        </pc:spChg>
        <pc:spChg chg="mod">
          <ac:chgData name="Alan GAUDEFROY" userId="5d1e5da7-dae2-4c76-ad71-523f7c8a855f" providerId="ADAL" clId="{7E50B25D-47DB-3B4F-8FFC-7733B0F6A880}" dt="2023-08-24T06:39:28.594" v="2506" actId="255"/>
          <ac:spMkLst>
            <pc:docMk/>
            <pc:sldMk cId="3479842783" sldId="305"/>
            <ac:spMk id="12" creationId="{1DAAAA92-7C66-4423-BA12-190E0269C395}"/>
          </ac:spMkLst>
        </pc:spChg>
        <pc:spChg chg="mod">
          <ac:chgData name="Alan GAUDEFROY" userId="5d1e5da7-dae2-4c76-ad71-523f7c8a855f" providerId="ADAL" clId="{7E50B25D-47DB-3B4F-8FFC-7733B0F6A880}" dt="2023-08-24T06:39:33.421" v="2507" actId="255"/>
          <ac:spMkLst>
            <pc:docMk/>
            <pc:sldMk cId="3479842783" sldId="305"/>
            <ac:spMk id="13" creationId="{1AC12975-9600-A8B2-CC4C-9C3A8BC0BDAF}"/>
          </ac:spMkLst>
        </pc:spChg>
        <pc:spChg chg="mod">
          <ac:chgData name="Alan GAUDEFROY" userId="5d1e5da7-dae2-4c76-ad71-523f7c8a855f" providerId="ADAL" clId="{7E50B25D-47DB-3B4F-8FFC-7733B0F6A880}" dt="2023-08-24T06:39:40.214" v="2508" actId="255"/>
          <ac:spMkLst>
            <pc:docMk/>
            <pc:sldMk cId="3479842783" sldId="305"/>
            <ac:spMk id="14" creationId="{35203C81-1CAB-7035-C819-5600765D79FB}"/>
          </ac:spMkLst>
        </pc:spChg>
        <pc:spChg chg="mod">
          <ac:chgData name="Alan GAUDEFROY" userId="5d1e5da7-dae2-4c76-ad71-523f7c8a855f" providerId="ADAL" clId="{7E50B25D-47DB-3B4F-8FFC-7733B0F6A880}" dt="2023-08-24T06:30:28.049" v="2205" actId="1036"/>
          <ac:spMkLst>
            <pc:docMk/>
            <pc:sldMk cId="3479842783" sldId="305"/>
            <ac:spMk id="20" creationId="{8E396A19-F469-BDAB-DCF8-81506E7184B1}"/>
          </ac:spMkLst>
        </pc:spChg>
        <pc:picChg chg="mod">
          <ac:chgData name="Alan GAUDEFROY" userId="5d1e5da7-dae2-4c76-ad71-523f7c8a855f" providerId="ADAL" clId="{7E50B25D-47DB-3B4F-8FFC-7733B0F6A880}" dt="2023-08-24T06:30:22.867" v="2193" actId="1035"/>
          <ac:picMkLst>
            <pc:docMk/>
            <pc:sldMk cId="3479842783" sldId="305"/>
            <ac:picMk id="15" creationId="{BC837739-349E-E2A6-7A8A-CA1553DD1867}"/>
          </ac:picMkLst>
        </pc:picChg>
        <pc:picChg chg="mod">
          <ac:chgData name="Alan GAUDEFROY" userId="5d1e5da7-dae2-4c76-ad71-523f7c8a855f" providerId="ADAL" clId="{7E50B25D-47DB-3B4F-8FFC-7733B0F6A880}" dt="2023-08-24T06:30:22.867" v="2193" actId="1035"/>
          <ac:picMkLst>
            <pc:docMk/>
            <pc:sldMk cId="3479842783" sldId="305"/>
            <ac:picMk id="16" creationId="{22D1D802-F422-9BDE-3C2B-56D449488C3C}"/>
          </ac:picMkLst>
        </pc:picChg>
        <pc:picChg chg="mod">
          <ac:chgData name="Alan GAUDEFROY" userId="5d1e5da7-dae2-4c76-ad71-523f7c8a855f" providerId="ADAL" clId="{7E50B25D-47DB-3B4F-8FFC-7733B0F6A880}" dt="2023-08-24T06:30:22.867" v="2193" actId="1035"/>
          <ac:picMkLst>
            <pc:docMk/>
            <pc:sldMk cId="3479842783" sldId="305"/>
            <ac:picMk id="17" creationId="{CBD88853-0953-60B8-8D55-B80F4F00315C}"/>
          </ac:picMkLst>
        </pc:picChg>
        <pc:picChg chg="mod">
          <ac:chgData name="Alan GAUDEFROY" userId="5d1e5da7-dae2-4c76-ad71-523f7c8a855f" providerId="ADAL" clId="{7E50B25D-47DB-3B4F-8FFC-7733B0F6A880}" dt="2023-08-24T06:30:22.867" v="2193" actId="1035"/>
          <ac:picMkLst>
            <pc:docMk/>
            <pc:sldMk cId="3479842783" sldId="305"/>
            <ac:picMk id="19" creationId="{FC2B7AC5-E641-8CE9-8F03-DEAE2277017F}"/>
          </ac:picMkLst>
        </pc:picChg>
      </pc:sldChg>
      <pc:sldMasterChg chg="addSp delSp modSp mod modSldLayout">
        <pc:chgData name="Alan GAUDEFROY" userId="5d1e5da7-dae2-4c76-ad71-523f7c8a855f" providerId="ADAL" clId="{7E50B25D-47DB-3B4F-8FFC-7733B0F6A880}" dt="2023-08-24T06:29:26.997" v="2112" actId="1035"/>
        <pc:sldMasterMkLst>
          <pc:docMk/>
          <pc:sldMasterMk cId="545781281" sldId="2147483750"/>
        </pc:sldMasterMkLst>
        <pc:spChg chg="add del mod">
          <ac:chgData name="Alan GAUDEFROY" userId="5d1e5da7-dae2-4c76-ad71-523f7c8a855f" providerId="ADAL" clId="{7E50B25D-47DB-3B4F-8FFC-7733B0F6A880}" dt="2023-08-24T06:28:56.649" v="2099" actId="478"/>
          <ac:spMkLst>
            <pc:docMk/>
            <pc:sldMasterMk cId="545781281" sldId="2147483750"/>
            <ac:spMk id="9" creationId="{92EEA46C-ABEE-3B49-9A94-D92E0FE047BC}"/>
          </ac:spMkLst>
        </pc:spChg>
        <pc:sldLayoutChg chg="addSp delSp modSp mod">
          <pc:chgData name="Alan GAUDEFROY" userId="5d1e5da7-dae2-4c76-ad71-523f7c8a855f" providerId="ADAL" clId="{7E50B25D-47DB-3B4F-8FFC-7733B0F6A880}" dt="2023-08-24T06:29:26.997" v="2112" actId="1035"/>
          <pc:sldLayoutMkLst>
            <pc:docMk/>
            <pc:sldMasterMk cId="545781281" sldId="2147483750"/>
            <pc:sldLayoutMk cId="2044303541" sldId="2147483753"/>
          </pc:sldLayoutMkLst>
          <pc:spChg chg="add del mod">
            <ac:chgData name="Alan GAUDEFROY" userId="5d1e5da7-dae2-4c76-ad71-523f7c8a855f" providerId="ADAL" clId="{7E50B25D-47DB-3B4F-8FFC-7733B0F6A880}" dt="2023-08-24T06:27:15.173" v="2066"/>
            <ac:spMkLst>
              <pc:docMk/>
              <pc:sldMasterMk cId="545781281" sldId="2147483750"/>
              <pc:sldLayoutMk cId="2044303541" sldId="2147483753"/>
              <ac:spMk id="2" creationId="{F52EA968-55BA-98C0-D4B5-169F1A52428E}"/>
            </ac:spMkLst>
          </pc:spChg>
          <pc:cxnChg chg="mod">
            <ac:chgData name="Alan GAUDEFROY" userId="5d1e5da7-dae2-4c76-ad71-523f7c8a855f" providerId="ADAL" clId="{7E50B25D-47DB-3B4F-8FFC-7733B0F6A880}" dt="2023-08-24T06:29:26.997" v="2112" actId="1035"/>
            <ac:cxnSpMkLst>
              <pc:docMk/>
              <pc:sldMasterMk cId="545781281" sldId="2147483750"/>
              <pc:sldLayoutMk cId="2044303541" sldId="2147483753"/>
              <ac:cxnSpMk id="21" creationId="{37AA6426-FF56-5345-B69C-CE78C4C36E1C}"/>
            </ac:cxnSpMkLst>
          </pc:cxnChg>
        </pc:sldLayoutChg>
      </pc:sldMasterChg>
    </pc:docChg>
  </pc:docChgLst>
  <pc:docChgLst>
    <pc:chgData name="Alan GAUDEFROY" userId="S::alan.gaudefroy@ffjudo.com::5d1e5da7-dae2-4c76-ad71-523f7c8a855f" providerId="AD" clId="Web-{DE40833B-7A2A-4108-9510-95555F57AF61}"/>
    <pc:docChg chg="modSld">
      <pc:chgData name="Alan GAUDEFROY" userId="S::alan.gaudefroy@ffjudo.com::5d1e5da7-dae2-4c76-ad71-523f7c8a855f" providerId="AD" clId="Web-{DE40833B-7A2A-4108-9510-95555F57AF61}" dt="2023-08-22T16:40:41.896" v="18" actId="1076"/>
      <pc:docMkLst>
        <pc:docMk/>
      </pc:docMkLst>
      <pc:sldChg chg="addSp delSp modSp">
        <pc:chgData name="Alan GAUDEFROY" userId="S::alan.gaudefroy@ffjudo.com::5d1e5da7-dae2-4c76-ad71-523f7c8a855f" providerId="AD" clId="Web-{DE40833B-7A2A-4108-9510-95555F57AF61}" dt="2023-08-22T16:40:41.896" v="18" actId="1076"/>
        <pc:sldMkLst>
          <pc:docMk/>
          <pc:sldMk cId="3546933945" sldId="304"/>
        </pc:sldMkLst>
        <pc:spChg chg="del">
          <ac:chgData name="Alan GAUDEFROY" userId="S::alan.gaudefroy@ffjudo.com::5d1e5da7-dae2-4c76-ad71-523f7c8a855f" providerId="AD" clId="Web-{DE40833B-7A2A-4108-9510-95555F57AF61}" dt="2023-08-22T16:40:19.050" v="16"/>
          <ac:spMkLst>
            <pc:docMk/>
            <pc:sldMk cId="3546933945" sldId="304"/>
            <ac:spMk id="4" creationId="{B0B6AACD-756F-43A0-96F5-4F25AEF45CB2}"/>
          </ac:spMkLst>
        </pc:spChg>
        <pc:spChg chg="add del mod">
          <ac:chgData name="Alan GAUDEFROY" userId="S::alan.gaudefroy@ffjudo.com::5d1e5da7-dae2-4c76-ad71-523f7c8a855f" providerId="AD" clId="Web-{DE40833B-7A2A-4108-9510-95555F57AF61}" dt="2023-08-22T16:39:27.984" v="1"/>
          <ac:spMkLst>
            <pc:docMk/>
            <pc:sldMk cId="3546933945" sldId="304"/>
            <ac:spMk id="5" creationId="{2FF313CC-E46E-B2B9-484A-4B807B40F712}"/>
          </ac:spMkLst>
        </pc:spChg>
        <pc:spChg chg="mod">
          <ac:chgData name="Alan GAUDEFROY" userId="S::alan.gaudefroy@ffjudo.com::5d1e5da7-dae2-4c76-ad71-523f7c8a855f" providerId="AD" clId="Web-{DE40833B-7A2A-4108-9510-95555F57AF61}" dt="2023-08-22T16:39:50.126" v="2" actId="1076"/>
          <ac:spMkLst>
            <pc:docMk/>
            <pc:sldMk cId="3546933945" sldId="304"/>
            <ac:spMk id="7" creationId="{0F96C16A-CC75-2C14-ACA2-0D19E0A15321}"/>
          </ac:spMkLst>
        </pc:spChg>
        <pc:spChg chg="mod">
          <ac:chgData name="Alan GAUDEFROY" userId="S::alan.gaudefroy@ffjudo.com::5d1e5da7-dae2-4c76-ad71-523f7c8a855f" providerId="AD" clId="Web-{DE40833B-7A2A-4108-9510-95555F57AF61}" dt="2023-08-22T16:39:50.142" v="3" actId="1076"/>
          <ac:spMkLst>
            <pc:docMk/>
            <pc:sldMk cId="3546933945" sldId="304"/>
            <ac:spMk id="8" creationId="{13AB0798-D092-228F-25E0-948974AA7F8C}"/>
          </ac:spMkLst>
        </pc:spChg>
        <pc:spChg chg="mod">
          <ac:chgData name="Alan GAUDEFROY" userId="S::alan.gaudefroy@ffjudo.com::5d1e5da7-dae2-4c76-ad71-523f7c8a855f" providerId="AD" clId="Web-{DE40833B-7A2A-4108-9510-95555F57AF61}" dt="2023-08-22T16:39:50.157" v="4" actId="1076"/>
          <ac:spMkLst>
            <pc:docMk/>
            <pc:sldMk cId="3546933945" sldId="304"/>
            <ac:spMk id="9" creationId="{2E64FEF0-545A-383C-9C0C-4694C9C393C2}"/>
          </ac:spMkLst>
        </pc:spChg>
        <pc:spChg chg="mod">
          <ac:chgData name="Alan GAUDEFROY" userId="S::alan.gaudefroy@ffjudo.com::5d1e5da7-dae2-4c76-ad71-523f7c8a855f" providerId="AD" clId="Web-{DE40833B-7A2A-4108-9510-95555F57AF61}" dt="2023-08-22T16:39:50.173" v="5" actId="1076"/>
          <ac:spMkLst>
            <pc:docMk/>
            <pc:sldMk cId="3546933945" sldId="304"/>
            <ac:spMk id="10" creationId="{6A6AAE65-BCB2-1292-5BF2-100A8EECAD0B}"/>
          </ac:spMkLst>
        </pc:spChg>
        <pc:spChg chg="add mod">
          <ac:chgData name="Alan GAUDEFROY" userId="S::alan.gaudefroy@ffjudo.com::5d1e5da7-dae2-4c76-ad71-523f7c8a855f" providerId="AD" clId="Web-{DE40833B-7A2A-4108-9510-95555F57AF61}" dt="2023-08-22T16:40:19.050" v="16"/>
          <ac:spMkLst>
            <pc:docMk/>
            <pc:sldMk cId="3546933945" sldId="304"/>
            <ac:spMk id="12" creationId="{AB4D7CC2-69B4-3FED-3E9D-AE49DE6B9AC2}"/>
          </ac:spMkLst>
        </pc:spChg>
        <pc:spChg chg="add mod">
          <ac:chgData name="Alan GAUDEFROY" userId="S::alan.gaudefroy@ffjudo.com::5d1e5da7-dae2-4c76-ad71-523f7c8a855f" providerId="AD" clId="Web-{DE40833B-7A2A-4108-9510-95555F57AF61}" dt="2023-08-22T16:40:41.896" v="18" actId="1076"/>
          <ac:spMkLst>
            <pc:docMk/>
            <pc:sldMk cId="3546933945" sldId="304"/>
            <ac:spMk id="13" creationId="{47BBBA65-4951-3135-2379-B386E9AC18B0}"/>
          </ac:spMkLst>
        </pc:spChg>
        <pc:spChg chg="mod">
          <ac:chgData name="Alan GAUDEFROY" userId="S::alan.gaudefroy@ffjudo.com::5d1e5da7-dae2-4c76-ad71-523f7c8a855f" providerId="AD" clId="Web-{DE40833B-7A2A-4108-9510-95555F57AF61}" dt="2023-08-22T16:39:50.189" v="6" actId="1076"/>
          <ac:spMkLst>
            <pc:docMk/>
            <pc:sldMk cId="3546933945" sldId="304"/>
            <ac:spMk id="15" creationId="{658A9D3E-69B7-13A0-994F-BE0FDF9FE829}"/>
          </ac:spMkLst>
        </pc:spChg>
        <pc:spChg chg="del">
          <ac:chgData name="Alan GAUDEFROY" userId="S::alan.gaudefroy@ffjudo.com::5d1e5da7-dae2-4c76-ad71-523f7c8a855f" providerId="AD" clId="Web-{DE40833B-7A2A-4108-9510-95555F57AF61}" dt="2023-08-22T16:39:24.702" v="0"/>
          <ac:spMkLst>
            <pc:docMk/>
            <pc:sldMk cId="3546933945" sldId="304"/>
            <ac:spMk id="17" creationId="{3B61EE8F-41B6-4A1C-9C72-C6A4B86DE3B2}"/>
          </ac:spMkLst>
        </pc:spChg>
        <pc:spChg chg="mod">
          <ac:chgData name="Alan GAUDEFROY" userId="S::alan.gaudefroy@ffjudo.com::5d1e5da7-dae2-4c76-ad71-523f7c8a855f" providerId="AD" clId="Web-{DE40833B-7A2A-4108-9510-95555F57AF61}" dt="2023-08-22T16:39:50.204" v="7" actId="1076"/>
          <ac:spMkLst>
            <pc:docMk/>
            <pc:sldMk cId="3546933945" sldId="304"/>
            <ac:spMk id="18" creationId="{D64ED33A-3722-77D2-A5F1-55BC76C8F7C2}"/>
          </ac:spMkLst>
        </pc:spChg>
        <pc:spChg chg="mod">
          <ac:chgData name="Alan GAUDEFROY" userId="S::alan.gaudefroy@ffjudo.com::5d1e5da7-dae2-4c76-ad71-523f7c8a855f" providerId="AD" clId="Web-{DE40833B-7A2A-4108-9510-95555F57AF61}" dt="2023-08-22T16:40:06.174" v="15"/>
          <ac:spMkLst>
            <pc:docMk/>
            <pc:sldMk cId="3546933945" sldId="304"/>
            <ac:spMk id="19" creationId="{EFBF061C-2C98-1A21-3409-A0549152C0E0}"/>
          </ac:spMkLst>
        </pc:spChg>
      </pc:sldChg>
    </pc:docChg>
  </pc:docChgLst>
  <pc:docChgLst>
    <pc:chgData name="Margaux  POYARD" userId="S::margaux.poyard@ffjudo.com::10794a8a-6f07-4e36-892d-d62bba7d4052" providerId="AD" clId="Web-{591B4A13-1F29-490B-993F-82E49A7C7AD0}"/>
    <pc:docChg chg="sldOrd">
      <pc:chgData name="Margaux  POYARD" userId="S::margaux.poyard@ffjudo.com::10794a8a-6f07-4e36-892d-d62bba7d4052" providerId="AD" clId="Web-{591B4A13-1F29-490B-993F-82E49A7C7AD0}" dt="2023-09-28T12:29:17.975" v="0"/>
      <pc:docMkLst>
        <pc:docMk/>
      </pc:docMkLst>
      <pc:sldChg chg="ord">
        <pc:chgData name="Margaux  POYARD" userId="S::margaux.poyard@ffjudo.com::10794a8a-6f07-4e36-892d-d62bba7d4052" providerId="AD" clId="Web-{591B4A13-1F29-490B-993F-82E49A7C7AD0}" dt="2023-09-28T12:29:17.975" v="0"/>
        <pc:sldMkLst>
          <pc:docMk/>
          <pc:sldMk cId="2435617793" sldId="306"/>
        </pc:sldMkLst>
      </pc:sldChg>
    </pc:docChg>
  </pc:docChgLst>
  <pc:docChgLst>
    <pc:chgData name="Alan GAUDEFROY" userId="S::alan.gaudefroy@ffjudo.com::5d1e5da7-dae2-4c76-ad71-523f7c8a855f" providerId="AD" clId="Web-{BB31682F-A12D-41EA-B107-BB31CFD91889}"/>
    <pc:docChg chg="delSld">
      <pc:chgData name="Alan GAUDEFROY" userId="S::alan.gaudefroy@ffjudo.com::5d1e5da7-dae2-4c76-ad71-523f7c8a855f" providerId="AD" clId="Web-{BB31682F-A12D-41EA-B107-BB31CFD91889}" dt="2023-08-21T15:57:13.716" v="3"/>
      <pc:docMkLst>
        <pc:docMk/>
      </pc:docMkLst>
      <pc:sldChg chg="del">
        <pc:chgData name="Alan GAUDEFROY" userId="S::alan.gaudefroy@ffjudo.com::5d1e5da7-dae2-4c76-ad71-523f7c8a855f" providerId="AD" clId="Web-{BB31682F-A12D-41EA-B107-BB31CFD91889}" dt="2023-08-21T15:56:50.887" v="2"/>
        <pc:sldMkLst>
          <pc:docMk/>
          <pc:sldMk cId="2216801570" sldId="271"/>
        </pc:sldMkLst>
      </pc:sldChg>
      <pc:sldChg chg="del">
        <pc:chgData name="Alan GAUDEFROY" userId="S::alan.gaudefroy@ffjudo.com::5d1e5da7-dae2-4c76-ad71-523f7c8a855f" providerId="AD" clId="Web-{BB31682F-A12D-41EA-B107-BB31CFD91889}" dt="2023-08-21T15:56:49.855" v="1"/>
        <pc:sldMkLst>
          <pc:docMk/>
          <pc:sldMk cId="2174468825" sldId="284"/>
        </pc:sldMkLst>
      </pc:sldChg>
      <pc:sldChg chg="del">
        <pc:chgData name="Alan GAUDEFROY" userId="S::alan.gaudefroy@ffjudo.com::5d1e5da7-dae2-4c76-ad71-523f7c8a855f" providerId="AD" clId="Web-{BB31682F-A12D-41EA-B107-BB31CFD91889}" dt="2023-08-21T15:57:13.716" v="3"/>
        <pc:sldMkLst>
          <pc:docMk/>
          <pc:sldMk cId="687526165" sldId="298"/>
        </pc:sldMkLst>
      </pc:sldChg>
      <pc:sldChg chg="del">
        <pc:chgData name="Alan GAUDEFROY" userId="S::alan.gaudefroy@ffjudo.com::5d1e5da7-dae2-4c76-ad71-523f7c8a855f" providerId="AD" clId="Web-{BB31682F-A12D-41EA-B107-BB31CFD91889}" dt="2023-08-21T15:56:47.996" v="0"/>
        <pc:sldMkLst>
          <pc:docMk/>
          <pc:sldMk cId="3848485691" sldId="300"/>
        </pc:sldMkLst>
      </pc:sldChg>
    </pc:docChg>
  </pc:docChgLst>
  <pc:docChgLst>
    <pc:chgData name="Alan GAUDEFROY" userId="S::alan.gaudefroy@ffjudo.com::5d1e5da7-dae2-4c76-ad71-523f7c8a855f" providerId="AD" clId="Web-{5C5C69E0-652D-47C6-87DC-1E664C19FC3D}"/>
    <pc:docChg chg="delSld modSld">
      <pc:chgData name="Alan GAUDEFROY" userId="S::alan.gaudefroy@ffjudo.com::5d1e5da7-dae2-4c76-ad71-523f7c8a855f" providerId="AD" clId="Web-{5C5C69E0-652D-47C6-87DC-1E664C19FC3D}" dt="2023-08-24T05:52:24.432" v="125" actId="20577"/>
      <pc:docMkLst>
        <pc:docMk/>
      </pc:docMkLst>
      <pc:sldChg chg="del">
        <pc:chgData name="Alan GAUDEFROY" userId="S::alan.gaudefroy@ffjudo.com::5d1e5da7-dae2-4c76-ad71-523f7c8a855f" providerId="AD" clId="Web-{5C5C69E0-652D-47C6-87DC-1E664C19FC3D}" dt="2023-08-24T05:46:18.718" v="3"/>
        <pc:sldMkLst>
          <pc:docMk/>
          <pc:sldMk cId="2317726224" sldId="280"/>
        </pc:sldMkLst>
      </pc:sldChg>
      <pc:sldChg chg="modSp">
        <pc:chgData name="Alan GAUDEFROY" userId="S::alan.gaudefroy@ffjudo.com::5d1e5da7-dae2-4c76-ad71-523f7c8a855f" providerId="AD" clId="Web-{5C5C69E0-652D-47C6-87DC-1E664C19FC3D}" dt="2023-08-24T05:50:37.788" v="80" actId="20577"/>
        <pc:sldMkLst>
          <pc:docMk/>
          <pc:sldMk cId="929188241" sldId="297"/>
        </pc:sldMkLst>
        <pc:spChg chg="mod">
          <ac:chgData name="Alan GAUDEFROY" userId="S::alan.gaudefroy@ffjudo.com::5d1e5da7-dae2-4c76-ad71-523f7c8a855f" providerId="AD" clId="Web-{5C5C69E0-652D-47C6-87DC-1E664C19FC3D}" dt="2023-08-24T05:50:37.788" v="80" actId="20577"/>
          <ac:spMkLst>
            <pc:docMk/>
            <pc:sldMk cId="929188241" sldId="297"/>
            <ac:spMk id="4" creationId="{B34A2E28-8332-4A52-825F-FE0C7BBC4CC4}"/>
          </ac:spMkLst>
        </pc:spChg>
      </pc:sldChg>
      <pc:sldChg chg="addSp delSp modSp">
        <pc:chgData name="Alan GAUDEFROY" userId="S::alan.gaudefroy@ffjudo.com::5d1e5da7-dae2-4c76-ad71-523f7c8a855f" providerId="AD" clId="Web-{5C5C69E0-652D-47C6-87DC-1E664C19FC3D}" dt="2023-08-24T05:52:12.854" v="122" actId="1076"/>
        <pc:sldMkLst>
          <pc:docMk/>
          <pc:sldMk cId="3918484115" sldId="301"/>
        </pc:sldMkLst>
        <pc:spChg chg="del">
          <ac:chgData name="Alan GAUDEFROY" userId="S::alan.gaudefroy@ffjudo.com::5d1e5da7-dae2-4c76-ad71-523f7c8a855f" providerId="AD" clId="Web-{5C5C69E0-652D-47C6-87DC-1E664C19FC3D}" dt="2023-08-24T05:49:18.333" v="57"/>
          <ac:spMkLst>
            <pc:docMk/>
            <pc:sldMk cId="3918484115" sldId="301"/>
            <ac:spMk id="4" creationId="{B0B6AACD-756F-43A0-96F5-4F25AEF45CB2}"/>
          </ac:spMkLst>
        </pc:spChg>
        <pc:spChg chg="add mod">
          <ac:chgData name="Alan GAUDEFROY" userId="S::alan.gaudefroy@ffjudo.com::5d1e5da7-dae2-4c76-ad71-523f7c8a855f" providerId="AD" clId="Web-{5C5C69E0-652D-47C6-87DC-1E664C19FC3D}" dt="2023-08-24T05:49:18.333" v="57"/>
          <ac:spMkLst>
            <pc:docMk/>
            <pc:sldMk cId="3918484115" sldId="301"/>
            <ac:spMk id="5" creationId="{6B895A46-7A9D-D005-0EC1-9826045EB7C4}"/>
          </ac:spMkLst>
        </pc:spChg>
        <pc:spChg chg="mod">
          <ac:chgData name="Alan GAUDEFROY" userId="S::alan.gaudefroy@ffjudo.com::5d1e5da7-dae2-4c76-ad71-523f7c8a855f" providerId="AD" clId="Web-{5C5C69E0-652D-47C6-87DC-1E664C19FC3D}" dt="2023-08-24T05:52:05.057" v="114" actId="1076"/>
          <ac:spMkLst>
            <pc:docMk/>
            <pc:sldMk cId="3918484115" sldId="301"/>
            <ac:spMk id="11" creationId="{7F127935-2456-25F3-8F19-DF63D8CD0E4E}"/>
          </ac:spMkLst>
        </pc:spChg>
        <pc:spChg chg="mod">
          <ac:chgData name="Alan GAUDEFROY" userId="S::alan.gaudefroy@ffjudo.com::5d1e5da7-dae2-4c76-ad71-523f7c8a855f" providerId="AD" clId="Web-{5C5C69E0-652D-47C6-87DC-1E664C19FC3D}" dt="2023-08-24T05:52:05.072" v="115" actId="1076"/>
          <ac:spMkLst>
            <pc:docMk/>
            <pc:sldMk cId="3918484115" sldId="301"/>
            <ac:spMk id="12" creationId="{1DAAAA92-7C66-4423-BA12-190E0269C395}"/>
          </ac:spMkLst>
        </pc:spChg>
        <pc:spChg chg="mod">
          <ac:chgData name="Alan GAUDEFROY" userId="S::alan.gaudefroy@ffjudo.com::5d1e5da7-dae2-4c76-ad71-523f7c8a855f" providerId="AD" clId="Web-{5C5C69E0-652D-47C6-87DC-1E664C19FC3D}" dt="2023-08-24T05:52:05.088" v="116" actId="1076"/>
          <ac:spMkLst>
            <pc:docMk/>
            <pc:sldMk cId="3918484115" sldId="301"/>
            <ac:spMk id="13" creationId="{1AC12975-9600-A8B2-CC4C-9C3A8BC0BDAF}"/>
          </ac:spMkLst>
        </pc:spChg>
        <pc:spChg chg="mod">
          <ac:chgData name="Alan GAUDEFROY" userId="S::alan.gaudefroy@ffjudo.com::5d1e5da7-dae2-4c76-ad71-523f7c8a855f" providerId="AD" clId="Web-{5C5C69E0-652D-47C6-87DC-1E664C19FC3D}" dt="2023-08-24T05:52:05.104" v="117" actId="1076"/>
          <ac:spMkLst>
            <pc:docMk/>
            <pc:sldMk cId="3918484115" sldId="301"/>
            <ac:spMk id="14" creationId="{35203C81-1CAB-7035-C819-5600765D79FB}"/>
          </ac:spMkLst>
        </pc:spChg>
        <pc:spChg chg="mod">
          <ac:chgData name="Alan GAUDEFROY" userId="S::alan.gaudefroy@ffjudo.com::5d1e5da7-dae2-4c76-ad71-523f7c8a855f" providerId="AD" clId="Web-{5C5C69E0-652D-47C6-87DC-1E664C19FC3D}" dt="2023-08-24T05:52:12.854" v="122" actId="1076"/>
          <ac:spMkLst>
            <pc:docMk/>
            <pc:sldMk cId="3918484115" sldId="301"/>
            <ac:spMk id="20" creationId="{8E396A19-F469-BDAB-DCF8-81506E7184B1}"/>
          </ac:spMkLst>
        </pc:spChg>
        <pc:picChg chg="mod">
          <ac:chgData name="Alan GAUDEFROY" userId="S::alan.gaudefroy@ffjudo.com::5d1e5da7-dae2-4c76-ad71-523f7c8a855f" providerId="AD" clId="Web-{5C5C69E0-652D-47C6-87DC-1E664C19FC3D}" dt="2023-08-24T05:52:05.104" v="118" actId="1076"/>
          <ac:picMkLst>
            <pc:docMk/>
            <pc:sldMk cId="3918484115" sldId="301"/>
            <ac:picMk id="15" creationId="{BC837739-349E-E2A6-7A8A-CA1553DD1867}"/>
          </ac:picMkLst>
        </pc:picChg>
        <pc:picChg chg="mod">
          <ac:chgData name="Alan GAUDEFROY" userId="S::alan.gaudefroy@ffjudo.com::5d1e5da7-dae2-4c76-ad71-523f7c8a855f" providerId="AD" clId="Web-{5C5C69E0-652D-47C6-87DC-1E664C19FC3D}" dt="2023-08-24T05:52:05.119" v="119" actId="1076"/>
          <ac:picMkLst>
            <pc:docMk/>
            <pc:sldMk cId="3918484115" sldId="301"/>
            <ac:picMk id="16" creationId="{22D1D802-F422-9BDE-3C2B-56D449488C3C}"/>
          </ac:picMkLst>
        </pc:picChg>
        <pc:picChg chg="mod">
          <ac:chgData name="Alan GAUDEFROY" userId="S::alan.gaudefroy@ffjudo.com::5d1e5da7-dae2-4c76-ad71-523f7c8a855f" providerId="AD" clId="Web-{5C5C69E0-652D-47C6-87DC-1E664C19FC3D}" dt="2023-08-24T05:52:05.135" v="120" actId="1076"/>
          <ac:picMkLst>
            <pc:docMk/>
            <pc:sldMk cId="3918484115" sldId="301"/>
            <ac:picMk id="17" creationId="{CBD88853-0953-60B8-8D55-B80F4F00315C}"/>
          </ac:picMkLst>
        </pc:picChg>
        <pc:picChg chg="mod">
          <ac:chgData name="Alan GAUDEFROY" userId="S::alan.gaudefroy@ffjudo.com::5d1e5da7-dae2-4c76-ad71-523f7c8a855f" providerId="AD" clId="Web-{5C5C69E0-652D-47C6-87DC-1E664C19FC3D}" dt="2023-08-24T05:52:05.135" v="121" actId="1076"/>
          <ac:picMkLst>
            <pc:docMk/>
            <pc:sldMk cId="3918484115" sldId="301"/>
            <ac:picMk id="19" creationId="{FC2B7AC5-E641-8CE9-8F03-DEAE2277017F}"/>
          </ac:picMkLst>
        </pc:picChg>
      </pc:sldChg>
      <pc:sldChg chg="addSp delSp modSp">
        <pc:chgData name="Alan GAUDEFROY" userId="S::alan.gaudefroy@ffjudo.com::5d1e5da7-dae2-4c76-ad71-523f7c8a855f" providerId="AD" clId="Web-{5C5C69E0-652D-47C6-87DC-1E664C19FC3D}" dt="2023-08-24T05:52:24.432" v="125" actId="20577"/>
        <pc:sldMkLst>
          <pc:docMk/>
          <pc:sldMk cId="876475281" sldId="302"/>
        </pc:sldMkLst>
        <pc:spChg chg="mod">
          <ac:chgData name="Alan GAUDEFROY" userId="S::alan.gaudefroy@ffjudo.com::5d1e5da7-dae2-4c76-ad71-523f7c8a855f" providerId="AD" clId="Web-{5C5C69E0-652D-47C6-87DC-1E664C19FC3D}" dt="2023-08-24T05:52:18.057" v="123" actId="20577"/>
          <ac:spMkLst>
            <pc:docMk/>
            <pc:sldMk cId="876475281" sldId="302"/>
            <ac:spMk id="3" creationId="{B01831DE-8FFF-3576-C8F2-CEB5D8DB1EE8}"/>
          </ac:spMkLst>
        </pc:spChg>
        <pc:spChg chg="del">
          <ac:chgData name="Alan GAUDEFROY" userId="S::alan.gaudefroy@ffjudo.com::5d1e5da7-dae2-4c76-ad71-523f7c8a855f" providerId="AD" clId="Web-{5C5C69E0-652D-47C6-87DC-1E664C19FC3D}" dt="2023-08-24T05:49:26.224" v="58"/>
          <ac:spMkLst>
            <pc:docMk/>
            <pc:sldMk cId="876475281" sldId="302"/>
            <ac:spMk id="4" creationId="{B0B6AACD-756F-43A0-96F5-4F25AEF45CB2}"/>
          </ac:spMkLst>
        </pc:spChg>
        <pc:spChg chg="mod">
          <ac:chgData name="Alan GAUDEFROY" userId="S::alan.gaudefroy@ffjudo.com::5d1e5da7-dae2-4c76-ad71-523f7c8a855f" providerId="AD" clId="Web-{5C5C69E0-652D-47C6-87DC-1E664C19FC3D}" dt="2023-08-24T05:52:24.432" v="125" actId="20577"/>
          <ac:spMkLst>
            <pc:docMk/>
            <pc:sldMk cId="876475281" sldId="302"/>
            <ac:spMk id="5" creationId="{CDFFF06D-26A3-9267-8172-157CCD366AC0}"/>
          </ac:spMkLst>
        </pc:spChg>
        <pc:spChg chg="add mod">
          <ac:chgData name="Alan GAUDEFROY" userId="S::alan.gaudefroy@ffjudo.com::5d1e5da7-dae2-4c76-ad71-523f7c8a855f" providerId="AD" clId="Web-{5C5C69E0-652D-47C6-87DC-1E664C19FC3D}" dt="2023-08-24T05:49:26.224" v="58"/>
          <ac:spMkLst>
            <pc:docMk/>
            <pc:sldMk cId="876475281" sldId="302"/>
            <ac:spMk id="7" creationId="{59C680D3-F00B-3EF3-4174-81ED24C23AEC}"/>
          </ac:spMkLst>
        </pc:spChg>
      </pc:sldChg>
      <pc:sldChg chg="modSp">
        <pc:chgData name="Alan GAUDEFROY" userId="S::alan.gaudefroy@ffjudo.com::5d1e5da7-dae2-4c76-ad71-523f7c8a855f" providerId="AD" clId="Web-{5C5C69E0-652D-47C6-87DC-1E664C19FC3D}" dt="2023-08-24T05:50:07.741" v="61" actId="20577"/>
        <pc:sldMkLst>
          <pc:docMk/>
          <pc:sldMk cId="3155904127" sldId="303"/>
        </pc:sldMkLst>
        <pc:spChg chg="mod">
          <ac:chgData name="Alan GAUDEFROY" userId="S::alan.gaudefroy@ffjudo.com::5d1e5da7-dae2-4c76-ad71-523f7c8a855f" providerId="AD" clId="Web-{5C5C69E0-652D-47C6-87DC-1E664C19FC3D}" dt="2023-08-24T05:50:07.741" v="61" actId="20577"/>
          <ac:spMkLst>
            <pc:docMk/>
            <pc:sldMk cId="3155904127" sldId="303"/>
            <ac:spMk id="6" creationId="{137AC598-BCE1-DE9A-3EE0-1391F816ABD9}"/>
          </ac:spMkLst>
        </pc:spChg>
        <pc:spChg chg="mod">
          <ac:chgData name="Alan GAUDEFROY" userId="S::alan.gaudefroy@ffjudo.com::5d1e5da7-dae2-4c76-ad71-523f7c8a855f" providerId="AD" clId="Web-{5C5C69E0-652D-47C6-87DC-1E664C19FC3D}" dt="2023-08-24T05:46:16.327" v="2" actId="20577"/>
          <ac:spMkLst>
            <pc:docMk/>
            <pc:sldMk cId="3155904127" sldId="303"/>
            <ac:spMk id="7" creationId="{FBB62C2F-F011-380F-921E-F64436FD289A}"/>
          </ac:spMkLst>
        </pc:spChg>
      </pc:sldChg>
      <pc:sldChg chg="modSp">
        <pc:chgData name="Alan GAUDEFROY" userId="S::alan.gaudefroy@ffjudo.com::5d1e5da7-dae2-4c76-ad71-523f7c8a855f" providerId="AD" clId="Web-{5C5C69E0-652D-47C6-87DC-1E664C19FC3D}" dt="2023-08-24T05:49:13.786" v="56" actId="20577"/>
        <pc:sldMkLst>
          <pc:docMk/>
          <pc:sldMk cId="3546933945" sldId="304"/>
        </pc:sldMkLst>
        <pc:spChg chg="mod">
          <ac:chgData name="Alan GAUDEFROY" userId="S::alan.gaudefroy@ffjudo.com::5d1e5da7-dae2-4c76-ad71-523f7c8a855f" providerId="AD" clId="Web-{5C5C69E0-652D-47C6-87DC-1E664C19FC3D}" dt="2023-08-24T05:49:13.786" v="56" actId="20577"/>
          <ac:spMkLst>
            <pc:docMk/>
            <pc:sldMk cId="3546933945" sldId="304"/>
            <ac:spMk id="11" creationId="{36818262-F19A-6CF7-DBBE-7B56E89C02D8}"/>
          </ac:spMkLst>
        </pc:spChg>
        <pc:spChg chg="mod">
          <ac:chgData name="Alan GAUDEFROY" userId="S::alan.gaudefroy@ffjudo.com::5d1e5da7-dae2-4c76-ad71-523f7c8a855f" providerId="AD" clId="Web-{5C5C69E0-652D-47C6-87DC-1E664C19FC3D}" dt="2023-08-24T05:47:15.579" v="10" actId="1076"/>
          <ac:spMkLst>
            <pc:docMk/>
            <pc:sldMk cId="3546933945" sldId="304"/>
            <ac:spMk id="13" creationId="{47BBBA65-4951-3135-2379-B386E9AC18B0}"/>
          </ac:spMkLst>
        </pc:spChg>
        <pc:spChg chg="mod">
          <ac:chgData name="Alan GAUDEFROY" userId="S::alan.gaudefroy@ffjudo.com::5d1e5da7-dae2-4c76-ad71-523f7c8a855f" providerId="AD" clId="Web-{5C5C69E0-652D-47C6-87DC-1E664C19FC3D}" dt="2023-08-24T05:48:47.238" v="49" actId="20577"/>
          <ac:spMkLst>
            <pc:docMk/>
            <pc:sldMk cId="3546933945" sldId="304"/>
            <ac:spMk id="18" creationId="{D64ED33A-3722-77D2-A5F1-55BC76C8F7C2}"/>
          </ac:spMkLst>
        </pc:spChg>
        <pc:spChg chg="mod">
          <ac:chgData name="Alan GAUDEFROY" userId="S::alan.gaudefroy@ffjudo.com::5d1e5da7-dae2-4c76-ad71-523f7c8a855f" providerId="AD" clId="Web-{5C5C69E0-652D-47C6-87DC-1E664C19FC3D}" dt="2023-08-24T05:46:57.641" v="8" actId="1076"/>
          <ac:spMkLst>
            <pc:docMk/>
            <pc:sldMk cId="3546933945" sldId="304"/>
            <ac:spMk id="19" creationId="{EFBF061C-2C98-1A21-3409-A0549152C0E0}"/>
          </ac:spMkLst>
        </pc:spChg>
        <pc:picChg chg="mod">
          <ac:chgData name="Alan GAUDEFROY" userId="S::alan.gaudefroy@ffjudo.com::5d1e5da7-dae2-4c76-ad71-523f7c8a855f" providerId="AD" clId="Web-{5C5C69E0-652D-47C6-87DC-1E664C19FC3D}" dt="2023-08-24T05:46:57.656" v="9" actId="1076"/>
          <ac:picMkLst>
            <pc:docMk/>
            <pc:sldMk cId="3546933945" sldId="304"/>
            <ac:picMk id="24" creationId="{7003B24E-17D4-2599-4675-DFDF17B57D68}"/>
          </ac:picMkLst>
        </pc:picChg>
        <pc:picChg chg="mod">
          <ac:chgData name="Alan GAUDEFROY" userId="S::alan.gaudefroy@ffjudo.com::5d1e5da7-dae2-4c76-ad71-523f7c8a855f" providerId="AD" clId="Web-{5C5C69E0-652D-47C6-87DC-1E664C19FC3D}" dt="2023-08-24T05:46:50.828" v="7" actId="1076"/>
          <ac:picMkLst>
            <pc:docMk/>
            <pc:sldMk cId="3546933945" sldId="304"/>
            <ac:picMk id="26" creationId="{01EA237F-C2A0-E6FF-59B7-B45350C9CAD0}"/>
          </ac:picMkLst>
        </pc:picChg>
      </pc:sldChg>
    </pc:docChg>
  </pc:docChgLst>
  <pc:docChgLst>
    <pc:chgData name="Arthur SCHEUER" userId="S::arthur.scheuer@ffjudo.com::6f55e259-57e5-46f0-b7b1-92e0f46b26fe" providerId="AD" clId="Web-{272F0940-BAA6-4FC9-9610-FBFDC424D698}"/>
    <pc:docChg chg="modSld">
      <pc:chgData name="Arthur SCHEUER" userId="S::arthur.scheuer@ffjudo.com::6f55e259-57e5-46f0-b7b1-92e0f46b26fe" providerId="AD" clId="Web-{272F0940-BAA6-4FC9-9610-FBFDC424D698}" dt="2023-08-23T12:17:58.380" v="13" actId="1076"/>
      <pc:docMkLst>
        <pc:docMk/>
      </pc:docMkLst>
      <pc:sldChg chg="modSp">
        <pc:chgData name="Arthur SCHEUER" userId="S::arthur.scheuer@ffjudo.com::6f55e259-57e5-46f0-b7b1-92e0f46b26fe" providerId="AD" clId="Web-{272F0940-BAA6-4FC9-9610-FBFDC424D698}" dt="2023-08-23T12:17:26.676" v="10" actId="1076"/>
        <pc:sldMkLst>
          <pc:docMk/>
          <pc:sldMk cId="3918484115" sldId="301"/>
        </pc:sldMkLst>
        <pc:spChg chg="mod">
          <ac:chgData name="Arthur SCHEUER" userId="S::arthur.scheuer@ffjudo.com::6f55e259-57e5-46f0-b7b1-92e0f46b26fe" providerId="AD" clId="Web-{272F0940-BAA6-4FC9-9610-FBFDC424D698}" dt="2023-08-23T12:17:26.676" v="10" actId="1076"/>
          <ac:spMkLst>
            <pc:docMk/>
            <pc:sldMk cId="3918484115" sldId="301"/>
            <ac:spMk id="11" creationId="{7F127935-2456-25F3-8F19-DF63D8CD0E4E}"/>
          </ac:spMkLst>
        </pc:spChg>
      </pc:sldChg>
      <pc:sldChg chg="modSp">
        <pc:chgData name="Arthur SCHEUER" userId="S::arthur.scheuer@ffjudo.com::6f55e259-57e5-46f0-b7b1-92e0f46b26fe" providerId="AD" clId="Web-{272F0940-BAA6-4FC9-9610-FBFDC424D698}" dt="2023-08-23T12:17:58.380" v="13" actId="1076"/>
        <pc:sldMkLst>
          <pc:docMk/>
          <pc:sldMk cId="3546933945" sldId="304"/>
        </pc:sldMkLst>
        <pc:spChg chg="mod">
          <ac:chgData name="Arthur SCHEUER" userId="S::arthur.scheuer@ffjudo.com::6f55e259-57e5-46f0-b7b1-92e0f46b26fe" providerId="AD" clId="Web-{272F0940-BAA6-4FC9-9610-FBFDC424D698}" dt="2023-08-23T12:17:58.380" v="13" actId="1076"/>
          <ac:spMkLst>
            <pc:docMk/>
            <pc:sldMk cId="3546933945" sldId="304"/>
            <ac:spMk id="13" creationId="{47BBBA65-4951-3135-2379-B386E9AC18B0}"/>
          </ac:spMkLst>
        </pc:spChg>
        <pc:spChg chg="mod">
          <ac:chgData name="Arthur SCHEUER" userId="S::arthur.scheuer@ffjudo.com::6f55e259-57e5-46f0-b7b1-92e0f46b26fe" providerId="AD" clId="Web-{272F0940-BAA6-4FC9-9610-FBFDC424D698}" dt="2023-08-23T12:17:48.145" v="12" actId="1076"/>
          <ac:spMkLst>
            <pc:docMk/>
            <pc:sldMk cId="3546933945" sldId="304"/>
            <ac:spMk id="19" creationId="{EFBF061C-2C98-1A21-3409-A0549152C0E0}"/>
          </ac:spMkLst>
        </pc:spChg>
      </pc:sldChg>
    </pc:docChg>
  </pc:docChgLst>
  <pc:docChgLst>
    <pc:chgData name="Alan GAUDEFROY" userId="S::alan.gaudefroy@ffjudo.com::5d1e5da7-dae2-4c76-ad71-523f7c8a855f" providerId="AD" clId="Web-{52994D2B-B2D3-42AB-B244-84759C8B85D1}"/>
    <pc:docChg chg="delSld modSld sldOrd">
      <pc:chgData name="Alan GAUDEFROY" userId="S::alan.gaudefroy@ffjudo.com::5d1e5da7-dae2-4c76-ad71-523f7c8a855f" providerId="AD" clId="Web-{52994D2B-B2D3-42AB-B244-84759C8B85D1}" dt="2023-08-22T10:41:57.144" v="45" actId="1076"/>
      <pc:docMkLst>
        <pc:docMk/>
      </pc:docMkLst>
      <pc:sldChg chg="del">
        <pc:chgData name="Alan GAUDEFROY" userId="S::alan.gaudefroy@ffjudo.com::5d1e5da7-dae2-4c76-ad71-523f7c8a855f" providerId="AD" clId="Web-{52994D2B-B2D3-42AB-B244-84759C8B85D1}" dt="2023-08-22T10:40:26.157" v="3"/>
        <pc:sldMkLst>
          <pc:docMk/>
          <pc:sldMk cId="2495664678" sldId="273"/>
        </pc:sldMkLst>
      </pc:sldChg>
      <pc:sldChg chg="del">
        <pc:chgData name="Alan GAUDEFROY" userId="S::alan.gaudefroy@ffjudo.com::5d1e5da7-dae2-4c76-ad71-523f7c8a855f" providerId="AD" clId="Web-{52994D2B-B2D3-42AB-B244-84759C8B85D1}" dt="2023-08-22T10:40:00.578" v="0"/>
        <pc:sldMkLst>
          <pc:docMk/>
          <pc:sldMk cId="3615854999" sldId="279"/>
        </pc:sldMkLst>
      </pc:sldChg>
      <pc:sldChg chg="modSp">
        <pc:chgData name="Alan GAUDEFROY" userId="S::alan.gaudefroy@ffjudo.com::5d1e5da7-dae2-4c76-ad71-523f7c8a855f" providerId="AD" clId="Web-{52994D2B-B2D3-42AB-B244-84759C8B85D1}" dt="2023-08-22T10:41:57.144" v="45" actId="1076"/>
        <pc:sldMkLst>
          <pc:docMk/>
          <pc:sldMk cId="957540138" sldId="293"/>
        </pc:sldMkLst>
        <pc:spChg chg="mod">
          <ac:chgData name="Alan GAUDEFROY" userId="S::alan.gaudefroy@ffjudo.com::5d1e5da7-dae2-4c76-ad71-523f7c8a855f" providerId="AD" clId="Web-{52994D2B-B2D3-42AB-B244-84759C8B85D1}" dt="2023-08-22T10:41:57.144" v="45" actId="1076"/>
          <ac:spMkLst>
            <pc:docMk/>
            <pc:sldMk cId="957540138" sldId="293"/>
            <ac:spMk id="12" creationId="{3D32FE82-AEA6-4A55-856E-579EDD1B10D4}"/>
          </ac:spMkLst>
        </pc:spChg>
        <pc:spChg chg="mod">
          <ac:chgData name="Alan GAUDEFROY" userId="S::alan.gaudefroy@ffjudo.com::5d1e5da7-dae2-4c76-ad71-523f7c8a855f" providerId="AD" clId="Web-{52994D2B-B2D3-42AB-B244-84759C8B85D1}" dt="2023-08-22T10:41:48.456" v="42" actId="1076"/>
          <ac:spMkLst>
            <pc:docMk/>
            <pc:sldMk cId="957540138" sldId="293"/>
            <ac:spMk id="13" creationId="{2C288DE0-F2FB-40D1-8E75-A68B7E38637B}"/>
          </ac:spMkLst>
        </pc:spChg>
      </pc:sldChg>
      <pc:sldChg chg="ord">
        <pc:chgData name="Alan GAUDEFROY" userId="S::alan.gaudefroy@ffjudo.com::5d1e5da7-dae2-4c76-ad71-523f7c8a855f" providerId="AD" clId="Web-{52994D2B-B2D3-42AB-B244-84759C8B85D1}" dt="2023-08-22T10:40:15.375" v="2"/>
        <pc:sldMkLst>
          <pc:docMk/>
          <pc:sldMk cId="876475281"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3BF6A08-B74A-44A1-9B6E-638842E0A1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964490-8121-478B-8E6C-0F40F89963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9C06B-3A03-409A-B425-472FC6ED632E}" type="datetimeFigureOut">
              <a:rPr lang="fr-FR" smtClean="0"/>
              <a:t>28/09/2023</a:t>
            </a:fld>
            <a:endParaRPr lang="fr-FR"/>
          </a:p>
        </p:txBody>
      </p:sp>
      <p:sp>
        <p:nvSpPr>
          <p:cNvPr id="4" name="Espace réservé du pied de page 3">
            <a:extLst>
              <a:ext uri="{FF2B5EF4-FFF2-40B4-BE49-F238E27FC236}">
                <a16:creationId xmlns:a16="http://schemas.microsoft.com/office/drawing/2014/main" id="{74ADCB54-6559-417C-B0B0-4A1CC5832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DC06BD-BA68-43B5-ADD5-0CC16EE49B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FDC2C-F50E-4BF3-9C13-9F892CB323EC}" type="slidenum">
              <a:rPr lang="fr-FR" smtClean="0"/>
              <a:t>‹N°›</a:t>
            </a:fld>
            <a:endParaRPr lang="fr-FR"/>
          </a:p>
        </p:txBody>
      </p:sp>
    </p:spTree>
    <p:extLst>
      <p:ext uri="{BB962C8B-B14F-4D97-AF65-F5344CB8AC3E}">
        <p14:creationId xmlns:p14="http://schemas.microsoft.com/office/powerpoint/2010/main" val="323625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3F09E-A5E2-4FD2-AA48-324D4F0E8F41}" type="datetimeFigureOut">
              <a:rPr lang="fr"/>
              <a:t>28/09/2023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AC06C-F8C2-46C2-88FF-6CBC2099D08A}" type="slidenum">
              <a:rPr lang="fr"/>
              <a:t>‹N°›</a:t>
            </a:fld>
            <a:endParaRPr lang="en-US"/>
          </a:p>
        </p:txBody>
      </p:sp>
    </p:spTree>
    <p:extLst>
      <p:ext uri="{BB962C8B-B14F-4D97-AF65-F5344CB8AC3E}">
        <p14:creationId xmlns:p14="http://schemas.microsoft.com/office/powerpoint/2010/main" val="175577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0" y="0"/>
            <a:ext cx="12191999"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a:t>Cliquez. Onglet « Insertion », image.</a:t>
            </a:r>
          </a:p>
          <a:p>
            <a:endParaRPr lang="fr-FR"/>
          </a:p>
          <a:p>
            <a:endParaRPr lang="fr-FR"/>
          </a:p>
        </p:txBody>
      </p:sp>
      <p:sp>
        <p:nvSpPr>
          <p:cNvPr id="5" name="Google Shape;32;p6">
            <a:extLst>
              <a:ext uri="{FF2B5EF4-FFF2-40B4-BE49-F238E27FC236}">
                <a16:creationId xmlns:a16="http://schemas.microsoft.com/office/drawing/2014/main" id="{3C3BCCE2-128B-4D81-8DD0-DB4B9C94D87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43693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rier événement">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5" name="Google Shape;355;p39">
            <a:extLst>
              <a:ext uri="{FF2B5EF4-FFF2-40B4-BE49-F238E27FC236}">
                <a16:creationId xmlns:a16="http://schemas.microsoft.com/office/drawing/2014/main" id="{A6917F3B-B247-4FE0-8A02-DFE4C2FFA89D}"/>
              </a:ext>
            </a:extLst>
          </p:cNvPr>
          <p:cNvSpPr/>
          <p:nvPr userDrawn="1"/>
        </p:nvSpPr>
        <p:spPr>
          <a:xfrm>
            <a:off x="10313611"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lt1"/>
                </a:solidFill>
                <a:latin typeface="Inria Sans"/>
                <a:ea typeface="Inria Sans"/>
                <a:cs typeface="Inria Sans"/>
                <a:sym typeface="Inria Sans"/>
              </a:rPr>
              <a:t>DEC</a:t>
            </a:r>
            <a:endParaRPr sz="1300">
              <a:solidFill>
                <a:schemeClr val="lt1"/>
              </a:solidFill>
              <a:latin typeface="Inria Sans"/>
              <a:ea typeface="Inria Sans"/>
              <a:cs typeface="Inria Sans"/>
              <a:sym typeface="Inria Sans"/>
            </a:endParaRPr>
          </a:p>
        </p:txBody>
      </p:sp>
      <p:sp>
        <p:nvSpPr>
          <p:cNvPr id="6" name="Google Shape;356;p39">
            <a:extLst>
              <a:ext uri="{FF2B5EF4-FFF2-40B4-BE49-F238E27FC236}">
                <a16:creationId xmlns:a16="http://schemas.microsoft.com/office/drawing/2014/main" id="{D9185350-F0CC-4CA8-997A-407284A3B0FC}"/>
              </a:ext>
            </a:extLst>
          </p:cNvPr>
          <p:cNvSpPr/>
          <p:nvPr userDrawn="1"/>
        </p:nvSpPr>
        <p:spPr>
          <a:xfrm>
            <a:off x="9433499"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lt1"/>
                </a:solidFill>
                <a:latin typeface="Inria Sans"/>
                <a:ea typeface="Inria Sans"/>
                <a:cs typeface="Inria Sans"/>
                <a:sym typeface="Inria Sans"/>
              </a:rPr>
              <a:t>NOV</a:t>
            </a:r>
            <a:endParaRPr sz="1300">
              <a:solidFill>
                <a:schemeClr val="lt1"/>
              </a:solidFill>
              <a:latin typeface="Inria Sans"/>
              <a:ea typeface="Inria Sans"/>
              <a:cs typeface="Inria Sans"/>
              <a:sym typeface="Inria Sans"/>
            </a:endParaRPr>
          </a:p>
        </p:txBody>
      </p:sp>
      <p:sp>
        <p:nvSpPr>
          <p:cNvPr id="8" name="Google Shape;357;p39">
            <a:extLst>
              <a:ext uri="{FF2B5EF4-FFF2-40B4-BE49-F238E27FC236}">
                <a16:creationId xmlns:a16="http://schemas.microsoft.com/office/drawing/2014/main" id="{F499853F-E9EC-4C59-93C8-9ADA5E3EAF42}"/>
              </a:ext>
            </a:extLst>
          </p:cNvPr>
          <p:cNvSpPr/>
          <p:nvPr userDrawn="1"/>
        </p:nvSpPr>
        <p:spPr>
          <a:xfrm>
            <a:off x="8553387" y="3674600"/>
            <a:ext cx="1097200" cy="524800"/>
          </a:xfrm>
          <a:prstGeom prst="homePlate">
            <a:avLst>
              <a:gd name="adj" fmla="val 32030"/>
            </a:avLst>
          </a:prstGeom>
          <a:solidFill>
            <a:schemeClr val="bg1">
              <a:lumMod val="8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lt1"/>
                </a:solidFill>
                <a:latin typeface="Inria Sans"/>
                <a:ea typeface="Inria Sans"/>
                <a:cs typeface="Inria Sans"/>
                <a:sym typeface="Inria Sans"/>
              </a:rPr>
              <a:t>OCT</a:t>
            </a:r>
            <a:endParaRPr sz="1300">
              <a:solidFill>
                <a:schemeClr val="lt1"/>
              </a:solidFill>
              <a:latin typeface="Inria Sans"/>
              <a:ea typeface="Inria Sans"/>
              <a:cs typeface="Inria Sans"/>
              <a:sym typeface="Inria Sans"/>
            </a:endParaRPr>
          </a:p>
        </p:txBody>
      </p:sp>
      <p:sp>
        <p:nvSpPr>
          <p:cNvPr id="9" name="Google Shape;358;p39">
            <a:extLst>
              <a:ext uri="{FF2B5EF4-FFF2-40B4-BE49-F238E27FC236}">
                <a16:creationId xmlns:a16="http://schemas.microsoft.com/office/drawing/2014/main" id="{FCB5DEF3-921F-4D69-93B5-46ED49FC980A}"/>
              </a:ext>
            </a:extLst>
          </p:cNvPr>
          <p:cNvSpPr/>
          <p:nvPr userDrawn="1"/>
        </p:nvSpPr>
        <p:spPr>
          <a:xfrm>
            <a:off x="7673275"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dk2"/>
                </a:solidFill>
                <a:latin typeface="Inria Sans"/>
                <a:ea typeface="Inria Sans"/>
                <a:cs typeface="Inria Sans"/>
                <a:sym typeface="Inria Sans"/>
              </a:rPr>
              <a:t>SEP</a:t>
            </a:r>
            <a:endParaRPr sz="1300">
              <a:solidFill>
                <a:schemeClr val="dk2"/>
              </a:solidFill>
              <a:latin typeface="Inria Sans"/>
              <a:ea typeface="Inria Sans"/>
              <a:cs typeface="Inria Sans"/>
              <a:sym typeface="Inria Sans"/>
            </a:endParaRPr>
          </a:p>
        </p:txBody>
      </p:sp>
      <p:sp>
        <p:nvSpPr>
          <p:cNvPr id="10" name="Google Shape;359;p39">
            <a:extLst>
              <a:ext uri="{FF2B5EF4-FFF2-40B4-BE49-F238E27FC236}">
                <a16:creationId xmlns:a16="http://schemas.microsoft.com/office/drawing/2014/main" id="{7947BD96-7699-4850-A4FD-5E8884B5016B}"/>
              </a:ext>
            </a:extLst>
          </p:cNvPr>
          <p:cNvSpPr/>
          <p:nvPr userDrawn="1"/>
        </p:nvSpPr>
        <p:spPr>
          <a:xfrm>
            <a:off x="6793163"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dk2"/>
                </a:solidFill>
                <a:latin typeface="Inria Sans"/>
                <a:ea typeface="Inria Sans"/>
                <a:cs typeface="Inria Sans"/>
                <a:sym typeface="Inria Sans"/>
              </a:rPr>
              <a:t>AOU</a:t>
            </a:r>
            <a:endParaRPr sz="1300">
              <a:solidFill>
                <a:schemeClr val="dk2"/>
              </a:solidFill>
              <a:latin typeface="Inria Sans"/>
              <a:ea typeface="Inria Sans"/>
              <a:cs typeface="Inria Sans"/>
              <a:sym typeface="Inria Sans"/>
            </a:endParaRPr>
          </a:p>
        </p:txBody>
      </p:sp>
      <p:sp>
        <p:nvSpPr>
          <p:cNvPr id="11" name="Google Shape;360;p39">
            <a:extLst>
              <a:ext uri="{FF2B5EF4-FFF2-40B4-BE49-F238E27FC236}">
                <a16:creationId xmlns:a16="http://schemas.microsoft.com/office/drawing/2014/main" id="{0CE9AD65-B152-4313-9AE5-9C3378662474}"/>
              </a:ext>
            </a:extLst>
          </p:cNvPr>
          <p:cNvSpPr/>
          <p:nvPr userDrawn="1"/>
        </p:nvSpPr>
        <p:spPr>
          <a:xfrm>
            <a:off x="5913051" y="3674600"/>
            <a:ext cx="1097200" cy="524800"/>
          </a:xfrm>
          <a:prstGeom prst="homePlate">
            <a:avLst>
              <a:gd name="adj" fmla="val 32030"/>
            </a:avLst>
          </a:prstGeom>
          <a:solidFill>
            <a:schemeClr val="bg1">
              <a:lumMod val="75000"/>
            </a:schemeClr>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dk2"/>
                </a:solidFill>
                <a:latin typeface="Inria Sans"/>
                <a:ea typeface="Inria Sans"/>
                <a:cs typeface="Inria Sans"/>
                <a:sym typeface="Inria Sans"/>
              </a:rPr>
              <a:t>JUL</a:t>
            </a:r>
            <a:endParaRPr sz="1300">
              <a:solidFill>
                <a:schemeClr val="dk2"/>
              </a:solidFill>
              <a:latin typeface="Inria Sans"/>
              <a:ea typeface="Inria Sans"/>
              <a:cs typeface="Inria Sans"/>
              <a:sym typeface="Inria Sans"/>
            </a:endParaRPr>
          </a:p>
        </p:txBody>
      </p:sp>
      <p:sp>
        <p:nvSpPr>
          <p:cNvPr id="12" name="Google Shape;361;p39">
            <a:extLst>
              <a:ext uri="{FF2B5EF4-FFF2-40B4-BE49-F238E27FC236}">
                <a16:creationId xmlns:a16="http://schemas.microsoft.com/office/drawing/2014/main" id="{68DDD71B-3AC7-4100-ADF8-56DAB8E36A7B}"/>
              </a:ext>
            </a:extLst>
          </p:cNvPr>
          <p:cNvSpPr/>
          <p:nvPr userDrawn="1"/>
        </p:nvSpPr>
        <p:spPr>
          <a:xfrm>
            <a:off x="5032939"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bg1"/>
                </a:solidFill>
                <a:latin typeface="Inria Sans"/>
                <a:ea typeface="Inria Sans"/>
                <a:cs typeface="Inria Sans"/>
                <a:sym typeface="Inria Sans"/>
              </a:rPr>
              <a:t>JUN</a:t>
            </a:r>
            <a:endParaRPr sz="1300">
              <a:solidFill>
                <a:schemeClr val="bg1"/>
              </a:solidFill>
              <a:latin typeface="Inria Sans"/>
              <a:ea typeface="Inria Sans"/>
              <a:cs typeface="Inria Sans"/>
              <a:sym typeface="Inria Sans"/>
            </a:endParaRPr>
          </a:p>
        </p:txBody>
      </p:sp>
      <p:sp>
        <p:nvSpPr>
          <p:cNvPr id="14" name="Google Shape;362;p39">
            <a:extLst>
              <a:ext uri="{FF2B5EF4-FFF2-40B4-BE49-F238E27FC236}">
                <a16:creationId xmlns:a16="http://schemas.microsoft.com/office/drawing/2014/main" id="{6EFB724A-B9E9-4E5A-9F4D-B08B33CBA00F}"/>
              </a:ext>
            </a:extLst>
          </p:cNvPr>
          <p:cNvSpPr/>
          <p:nvPr userDrawn="1"/>
        </p:nvSpPr>
        <p:spPr>
          <a:xfrm>
            <a:off x="4152825"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bg1"/>
                </a:solidFill>
                <a:latin typeface="Inria Sans"/>
                <a:ea typeface="Inria Sans"/>
                <a:cs typeface="Inria Sans"/>
                <a:sym typeface="Inria Sans"/>
              </a:rPr>
              <a:t>MAI</a:t>
            </a:r>
            <a:endParaRPr sz="1300">
              <a:solidFill>
                <a:schemeClr val="bg1"/>
              </a:solidFill>
              <a:latin typeface="Inria Sans"/>
              <a:ea typeface="Inria Sans"/>
              <a:cs typeface="Inria Sans"/>
              <a:sym typeface="Inria Sans"/>
            </a:endParaRPr>
          </a:p>
        </p:txBody>
      </p:sp>
      <p:sp>
        <p:nvSpPr>
          <p:cNvPr id="16" name="Google Shape;363;p39">
            <a:extLst>
              <a:ext uri="{FF2B5EF4-FFF2-40B4-BE49-F238E27FC236}">
                <a16:creationId xmlns:a16="http://schemas.microsoft.com/office/drawing/2014/main" id="{A51EAC1D-96D9-4AFA-8614-35927E08B8EC}"/>
              </a:ext>
            </a:extLst>
          </p:cNvPr>
          <p:cNvSpPr/>
          <p:nvPr userDrawn="1"/>
        </p:nvSpPr>
        <p:spPr>
          <a:xfrm>
            <a:off x="3272713" y="3674600"/>
            <a:ext cx="1097200" cy="524800"/>
          </a:xfrm>
          <a:prstGeom prst="homePlate">
            <a:avLst>
              <a:gd name="adj" fmla="val 32030"/>
            </a:avLst>
          </a:prstGeom>
          <a:solidFill>
            <a:srgbClr val="A5A5A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bg1"/>
                </a:solidFill>
                <a:latin typeface="Inria Sans"/>
                <a:ea typeface="Inria Sans"/>
                <a:cs typeface="Inria Sans"/>
                <a:sym typeface="Inria Sans"/>
              </a:rPr>
              <a:t>AVR</a:t>
            </a:r>
            <a:endParaRPr sz="1300">
              <a:solidFill>
                <a:schemeClr val="bg1"/>
              </a:solidFill>
              <a:latin typeface="Inria Sans"/>
              <a:ea typeface="Inria Sans"/>
              <a:cs typeface="Inria Sans"/>
              <a:sym typeface="Inria Sans"/>
            </a:endParaRPr>
          </a:p>
        </p:txBody>
      </p:sp>
      <p:sp>
        <p:nvSpPr>
          <p:cNvPr id="17" name="Google Shape;364;p39">
            <a:extLst>
              <a:ext uri="{FF2B5EF4-FFF2-40B4-BE49-F238E27FC236}">
                <a16:creationId xmlns:a16="http://schemas.microsoft.com/office/drawing/2014/main" id="{7EF23AB7-2E94-4B64-8792-8B4684082FAB}"/>
              </a:ext>
            </a:extLst>
          </p:cNvPr>
          <p:cNvSpPr/>
          <p:nvPr userDrawn="1"/>
        </p:nvSpPr>
        <p:spPr>
          <a:xfrm>
            <a:off x="2392601"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lt1"/>
                </a:solidFill>
                <a:latin typeface="Inria Sans"/>
                <a:ea typeface="Inria Sans"/>
                <a:cs typeface="Inria Sans"/>
                <a:sym typeface="Inria Sans"/>
              </a:rPr>
              <a:t>MAR</a:t>
            </a:r>
            <a:endParaRPr sz="1300">
              <a:solidFill>
                <a:schemeClr val="lt1"/>
              </a:solidFill>
              <a:latin typeface="Inria Sans"/>
              <a:ea typeface="Inria Sans"/>
              <a:cs typeface="Inria Sans"/>
              <a:sym typeface="Inria Sans"/>
            </a:endParaRPr>
          </a:p>
        </p:txBody>
      </p:sp>
      <p:sp>
        <p:nvSpPr>
          <p:cNvPr id="18" name="Google Shape;365;p39">
            <a:extLst>
              <a:ext uri="{FF2B5EF4-FFF2-40B4-BE49-F238E27FC236}">
                <a16:creationId xmlns:a16="http://schemas.microsoft.com/office/drawing/2014/main" id="{1AB603DA-08EF-4980-8149-506F324E79B9}"/>
              </a:ext>
            </a:extLst>
          </p:cNvPr>
          <p:cNvSpPr/>
          <p:nvPr userDrawn="1"/>
        </p:nvSpPr>
        <p:spPr>
          <a:xfrm>
            <a:off x="1512489"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lt1"/>
                </a:solidFill>
                <a:latin typeface="Inria Sans"/>
                <a:ea typeface="Inria Sans"/>
                <a:cs typeface="Inria Sans"/>
                <a:sym typeface="Inria Sans"/>
              </a:rPr>
              <a:t>FEV</a:t>
            </a:r>
            <a:endParaRPr sz="1300">
              <a:solidFill>
                <a:schemeClr val="lt1"/>
              </a:solidFill>
              <a:latin typeface="Inria Sans"/>
              <a:ea typeface="Inria Sans"/>
              <a:cs typeface="Inria Sans"/>
              <a:sym typeface="Inria Sans"/>
            </a:endParaRPr>
          </a:p>
        </p:txBody>
      </p:sp>
      <p:sp>
        <p:nvSpPr>
          <p:cNvPr id="19" name="Google Shape;366;p39">
            <a:extLst>
              <a:ext uri="{FF2B5EF4-FFF2-40B4-BE49-F238E27FC236}">
                <a16:creationId xmlns:a16="http://schemas.microsoft.com/office/drawing/2014/main" id="{EB824AA2-6F57-4B5D-B340-E66B5EBBB04E}"/>
              </a:ext>
            </a:extLst>
          </p:cNvPr>
          <p:cNvSpPr/>
          <p:nvPr userDrawn="1"/>
        </p:nvSpPr>
        <p:spPr>
          <a:xfrm>
            <a:off x="632377" y="3674600"/>
            <a:ext cx="1097200" cy="524800"/>
          </a:xfrm>
          <a:prstGeom prst="homePlate">
            <a:avLst>
              <a:gd name="adj" fmla="val 32030"/>
            </a:avLst>
          </a:prstGeom>
          <a:solidFill>
            <a:srgbClr val="424650"/>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 sz="1300">
                <a:solidFill>
                  <a:schemeClr val="lt1"/>
                </a:solidFill>
                <a:latin typeface="Inria Sans"/>
                <a:ea typeface="Inria Sans"/>
                <a:cs typeface="Inria Sans"/>
                <a:sym typeface="Inria Sans"/>
              </a:rPr>
              <a:t>JAN</a:t>
            </a:r>
            <a:endParaRPr sz="1300">
              <a:solidFill>
                <a:schemeClr val="lt1"/>
              </a:solidFill>
              <a:latin typeface="Inria Sans"/>
              <a:ea typeface="Inria Sans"/>
              <a:cs typeface="Inria Sans"/>
              <a:sym typeface="Inria Sans"/>
            </a:endParaRPr>
          </a:p>
        </p:txBody>
      </p:sp>
      <p:sp>
        <p:nvSpPr>
          <p:cNvPr id="20" name="Google Shape;367;p39">
            <a:extLst>
              <a:ext uri="{FF2B5EF4-FFF2-40B4-BE49-F238E27FC236}">
                <a16:creationId xmlns:a16="http://schemas.microsoft.com/office/drawing/2014/main" id="{907ADFC6-280C-40FD-8EB0-FF055E6C6C95}"/>
              </a:ext>
            </a:extLst>
          </p:cNvPr>
          <p:cNvSpPr/>
          <p:nvPr userDrawn="1"/>
        </p:nvSpPr>
        <p:spPr>
          <a:xfrm>
            <a:off x="0" y="3674600"/>
            <a:ext cx="849600"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p>
            <a:pPr algn="ctr"/>
            <a:endParaRPr sz="1300">
              <a:solidFill>
                <a:schemeClr val="dk1"/>
              </a:solidFill>
            </a:endParaRPr>
          </a:p>
        </p:txBody>
      </p:sp>
      <p:grpSp>
        <p:nvGrpSpPr>
          <p:cNvPr id="32" name="Groupe 31">
            <a:extLst>
              <a:ext uri="{FF2B5EF4-FFF2-40B4-BE49-F238E27FC236}">
                <a16:creationId xmlns:a16="http://schemas.microsoft.com/office/drawing/2014/main" id="{2E5BD6C3-AF6B-4FF6-B08A-546E089BBDA1}"/>
              </a:ext>
            </a:extLst>
          </p:cNvPr>
          <p:cNvGrpSpPr/>
          <p:nvPr userDrawn="1"/>
        </p:nvGrpSpPr>
        <p:grpSpPr>
          <a:xfrm>
            <a:off x="1025231" y="3042575"/>
            <a:ext cx="9702585" cy="1788850"/>
            <a:chOff x="1025231" y="3042575"/>
            <a:chExt cx="9702585" cy="1788850"/>
          </a:xfrm>
        </p:grpSpPr>
        <p:cxnSp>
          <p:nvCxnSpPr>
            <p:cNvPr id="33" name="Google Shape;368;p39">
              <a:extLst>
                <a:ext uri="{FF2B5EF4-FFF2-40B4-BE49-F238E27FC236}">
                  <a16:creationId xmlns:a16="http://schemas.microsoft.com/office/drawing/2014/main" id="{FD6FE5E1-23EE-42A7-8FC1-8F324CCE0BD1}"/>
                </a:ext>
              </a:extLst>
            </p:cNvPr>
            <p:cNvCxnSpPr/>
            <p:nvPr/>
          </p:nvCxnSpPr>
          <p:spPr>
            <a:xfrm rot="10800000">
              <a:off x="1025231"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4" name="Google Shape;370;p39">
              <a:extLst>
                <a:ext uri="{FF2B5EF4-FFF2-40B4-BE49-F238E27FC236}">
                  <a16:creationId xmlns:a16="http://schemas.microsoft.com/office/drawing/2014/main" id="{E926AE98-63E1-4A67-BB1C-5A86900B37A2}"/>
                </a:ext>
              </a:extLst>
            </p:cNvPr>
            <p:cNvCxnSpPr/>
            <p:nvPr/>
          </p:nvCxnSpPr>
          <p:spPr>
            <a:xfrm rot="10800000">
              <a:off x="2786877"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5" name="Google Shape;372;p39">
              <a:extLst>
                <a:ext uri="{FF2B5EF4-FFF2-40B4-BE49-F238E27FC236}">
                  <a16:creationId xmlns:a16="http://schemas.microsoft.com/office/drawing/2014/main" id="{B956DD69-B2CD-45AC-86CF-DC84AC3B4545}"/>
                </a:ext>
              </a:extLst>
            </p:cNvPr>
            <p:cNvCxnSpPr/>
            <p:nvPr/>
          </p:nvCxnSpPr>
          <p:spPr>
            <a:xfrm rot="10800000">
              <a:off x="4548524"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6" name="Google Shape;374;p39">
              <a:extLst>
                <a:ext uri="{FF2B5EF4-FFF2-40B4-BE49-F238E27FC236}">
                  <a16:creationId xmlns:a16="http://schemas.microsoft.com/office/drawing/2014/main" id="{34F4559D-1516-4D76-8293-ECDA65532A7D}"/>
                </a:ext>
              </a:extLst>
            </p:cNvPr>
            <p:cNvCxnSpPr/>
            <p:nvPr/>
          </p:nvCxnSpPr>
          <p:spPr>
            <a:xfrm rot="10800000">
              <a:off x="6310171"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7" name="Google Shape;376;p39">
              <a:extLst>
                <a:ext uri="{FF2B5EF4-FFF2-40B4-BE49-F238E27FC236}">
                  <a16:creationId xmlns:a16="http://schemas.microsoft.com/office/drawing/2014/main" id="{D0B01B73-2107-4504-83F0-89AADA64418A}"/>
                </a:ext>
              </a:extLst>
            </p:cNvPr>
            <p:cNvCxnSpPr/>
            <p:nvPr/>
          </p:nvCxnSpPr>
          <p:spPr>
            <a:xfrm rot="10800000">
              <a:off x="8071817"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8" name="Google Shape;378;p39">
              <a:extLst>
                <a:ext uri="{FF2B5EF4-FFF2-40B4-BE49-F238E27FC236}">
                  <a16:creationId xmlns:a16="http://schemas.microsoft.com/office/drawing/2014/main" id="{1667B7EF-206C-4106-A932-C360A4901C37}"/>
                </a:ext>
              </a:extLst>
            </p:cNvPr>
            <p:cNvCxnSpPr/>
            <p:nvPr/>
          </p:nvCxnSpPr>
          <p:spPr>
            <a:xfrm rot="10800000">
              <a:off x="9833464" y="304257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39" name="Google Shape;380;p39">
              <a:extLst>
                <a:ext uri="{FF2B5EF4-FFF2-40B4-BE49-F238E27FC236}">
                  <a16:creationId xmlns:a16="http://schemas.microsoft.com/office/drawing/2014/main" id="{71639FCC-C762-4D38-BCAB-F288E0FBAC88}"/>
                </a:ext>
              </a:extLst>
            </p:cNvPr>
            <p:cNvCxnSpPr/>
            <p:nvPr/>
          </p:nvCxnSpPr>
          <p:spPr>
            <a:xfrm rot="10800000">
              <a:off x="1919583"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0" name="Google Shape;382;p39">
              <a:extLst>
                <a:ext uri="{FF2B5EF4-FFF2-40B4-BE49-F238E27FC236}">
                  <a16:creationId xmlns:a16="http://schemas.microsoft.com/office/drawing/2014/main" id="{7C19A26B-DB9C-44BD-AD93-C0BEA8CB5044}"/>
                </a:ext>
              </a:extLst>
            </p:cNvPr>
            <p:cNvCxnSpPr/>
            <p:nvPr/>
          </p:nvCxnSpPr>
          <p:spPr>
            <a:xfrm rot="10800000">
              <a:off x="3681229"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1" name="Google Shape;384;p39">
              <a:extLst>
                <a:ext uri="{FF2B5EF4-FFF2-40B4-BE49-F238E27FC236}">
                  <a16:creationId xmlns:a16="http://schemas.microsoft.com/office/drawing/2014/main" id="{CB048544-D82D-44B4-8EC2-42F3CDFFD383}"/>
                </a:ext>
              </a:extLst>
            </p:cNvPr>
            <p:cNvCxnSpPr/>
            <p:nvPr/>
          </p:nvCxnSpPr>
          <p:spPr>
            <a:xfrm rot="10800000">
              <a:off x="5442876"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2" name="Google Shape;386;p39">
              <a:extLst>
                <a:ext uri="{FF2B5EF4-FFF2-40B4-BE49-F238E27FC236}">
                  <a16:creationId xmlns:a16="http://schemas.microsoft.com/office/drawing/2014/main" id="{754E0C33-BAA3-4369-A30C-F498B55E13AE}"/>
                </a:ext>
              </a:extLst>
            </p:cNvPr>
            <p:cNvCxnSpPr/>
            <p:nvPr/>
          </p:nvCxnSpPr>
          <p:spPr>
            <a:xfrm rot="10800000">
              <a:off x="7204523"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3" name="Google Shape;388;p39">
              <a:extLst>
                <a:ext uri="{FF2B5EF4-FFF2-40B4-BE49-F238E27FC236}">
                  <a16:creationId xmlns:a16="http://schemas.microsoft.com/office/drawing/2014/main" id="{2E7D3906-9D6A-469D-B9C6-A8FAFD424E3B}"/>
                </a:ext>
              </a:extLst>
            </p:cNvPr>
            <p:cNvCxnSpPr/>
            <p:nvPr/>
          </p:nvCxnSpPr>
          <p:spPr>
            <a:xfrm rot="10800000">
              <a:off x="8966169" y="4166625"/>
              <a:ext cx="0" cy="664800"/>
            </a:xfrm>
            <a:prstGeom prst="straightConnector1">
              <a:avLst/>
            </a:prstGeom>
            <a:noFill/>
            <a:ln w="9525" cap="flat" cmpd="sng">
              <a:solidFill>
                <a:srgbClr val="D6DAE0"/>
              </a:solidFill>
              <a:prstDash val="solid"/>
              <a:round/>
              <a:headEnd type="oval" w="med" len="med"/>
              <a:tailEnd type="oval" w="med" len="med"/>
            </a:ln>
          </p:spPr>
        </p:cxnSp>
        <p:cxnSp>
          <p:nvCxnSpPr>
            <p:cNvPr id="44" name="Google Shape;390;p39">
              <a:extLst>
                <a:ext uri="{FF2B5EF4-FFF2-40B4-BE49-F238E27FC236}">
                  <a16:creationId xmlns:a16="http://schemas.microsoft.com/office/drawing/2014/main" id="{9E53BE1D-358C-4C86-B2D7-C8721CD57AAD}"/>
                </a:ext>
              </a:extLst>
            </p:cNvPr>
            <p:cNvCxnSpPr/>
            <p:nvPr/>
          </p:nvCxnSpPr>
          <p:spPr>
            <a:xfrm rot="10800000">
              <a:off x="10727816" y="4166625"/>
              <a:ext cx="0" cy="664800"/>
            </a:xfrm>
            <a:prstGeom prst="straightConnector1">
              <a:avLst/>
            </a:prstGeom>
            <a:noFill/>
            <a:ln w="9525" cap="flat" cmpd="sng">
              <a:solidFill>
                <a:srgbClr val="D6DAE0"/>
              </a:solidFill>
              <a:prstDash val="solid"/>
              <a:round/>
              <a:headEnd type="oval" w="med" len="med"/>
              <a:tailEnd type="oval" w="med" len="med"/>
            </a:ln>
          </p:spPr>
        </p:cxnSp>
      </p:grpSp>
      <p:sp>
        <p:nvSpPr>
          <p:cNvPr id="47" name="Espace réservé du texte 45">
            <a:extLst>
              <a:ext uri="{FF2B5EF4-FFF2-40B4-BE49-F238E27FC236}">
                <a16:creationId xmlns:a16="http://schemas.microsoft.com/office/drawing/2014/main" id="{A1FE6AFF-1DCB-42B0-8BC7-3FF47FADA590}"/>
              </a:ext>
            </a:extLst>
          </p:cNvPr>
          <p:cNvSpPr>
            <a:spLocks noGrp="1"/>
          </p:cNvSpPr>
          <p:nvPr>
            <p:ph type="body" sz="quarter" idx="13" hasCustomPrompt="1"/>
          </p:nvPr>
        </p:nvSpPr>
        <p:spPr>
          <a:xfrm>
            <a:off x="387257" y="2135188"/>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49" name="Espace réservé du texte 45">
            <a:extLst>
              <a:ext uri="{FF2B5EF4-FFF2-40B4-BE49-F238E27FC236}">
                <a16:creationId xmlns:a16="http://schemas.microsoft.com/office/drawing/2014/main" id="{D02F4E13-A6B6-44E9-845D-EB36C06AEB6F}"/>
              </a:ext>
            </a:extLst>
          </p:cNvPr>
          <p:cNvSpPr>
            <a:spLocks noGrp="1"/>
          </p:cNvSpPr>
          <p:nvPr>
            <p:ph type="body" sz="quarter" idx="14" hasCustomPrompt="1"/>
          </p:nvPr>
        </p:nvSpPr>
        <p:spPr>
          <a:xfrm>
            <a:off x="2152393"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51" name="Espace réservé du texte 45">
            <a:extLst>
              <a:ext uri="{FF2B5EF4-FFF2-40B4-BE49-F238E27FC236}">
                <a16:creationId xmlns:a16="http://schemas.microsoft.com/office/drawing/2014/main" id="{0A561DBB-C3AA-464C-9841-B9A3FC0A82C2}"/>
              </a:ext>
            </a:extLst>
          </p:cNvPr>
          <p:cNvSpPr>
            <a:spLocks noGrp="1"/>
          </p:cNvSpPr>
          <p:nvPr>
            <p:ph type="body" sz="quarter" idx="15" hasCustomPrompt="1"/>
          </p:nvPr>
        </p:nvSpPr>
        <p:spPr>
          <a:xfrm>
            <a:off x="3914854"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53" name="Espace réservé du texte 45">
            <a:extLst>
              <a:ext uri="{FF2B5EF4-FFF2-40B4-BE49-F238E27FC236}">
                <a16:creationId xmlns:a16="http://schemas.microsoft.com/office/drawing/2014/main" id="{BD1D5DA9-95E4-45FA-A99F-DD0676FB2F68}"/>
              </a:ext>
            </a:extLst>
          </p:cNvPr>
          <p:cNvSpPr>
            <a:spLocks noGrp="1"/>
          </p:cNvSpPr>
          <p:nvPr>
            <p:ph type="body" sz="quarter" idx="16" hasCustomPrompt="1"/>
          </p:nvPr>
        </p:nvSpPr>
        <p:spPr>
          <a:xfrm>
            <a:off x="5677315"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55" name="Espace réservé du texte 45">
            <a:extLst>
              <a:ext uri="{FF2B5EF4-FFF2-40B4-BE49-F238E27FC236}">
                <a16:creationId xmlns:a16="http://schemas.microsoft.com/office/drawing/2014/main" id="{235086B5-DFD4-44B3-9551-94A840BAE880}"/>
              </a:ext>
            </a:extLst>
          </p:cNvPr>
          <p:cNvSpPr>
            <a:spLocks noGrp="1"/>
          </p:cNvSpPr>
          <p:nvPr>
            <p:ph type="body" sz="quarter" idx="17" hasCustomPrompt="1"/>
          </p:nvPr>
        </p:nvSpPr>
        <p:spPr>
          <a:xfrm>
            <a:off x="7442013" y="213957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57" name="Espace réservé du texte 45">
            <a:extLst>
              <a:ext uri="{FF2B5EF4-FFF2-40B4-BE49-F238E27FC236}">
                <a16:creationId xmlns:a16="http://schemas.microsoft.com/office/drawing/2014/main" id="{1D2B7EC4-CE1E-4946-8E23-4078DA0288F1}"/>
              </a:ext>
            </a:extLst>
          </p:cNvPr>
          <p:cNvSpPr>
            <a:spLocks noGrp="1"/>
          </p:cNvSpPr>
          <p:nvPr>
            <p:ph type="body" sz="quarter" idx="18" hasCustomPrompt="1"/>
          </p:nvPr>
        </p:nvSpPr>
        <p:spPr>
          <a:xfrm>
            <a:off x="9205669" y="2135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64" name="Espace réservé du texte 45">
            <a:extLst>
              <a:ext uri="{FF2B5EF4-FFF2-40B4-BE49-F238E27FC236}">
                <a16:creationId xmlns:a16="http://schemas.microsoft.com/office/drawing/2014/main" id="{ADB72052-957A-4300-A819-2882139B37C0}"/>
              </a:ext>
            </a:extLst>
          </p:cNvPr>
          <p:cNvSpPr>
            <a:spLocks noGrp="1"/>
          </p:cNvSpPr>
          <p:nvPr>
            <p:ph type="body" sz="quarter" idx="19" hasCustomPrompt="1"/>
          </p:nvPr>
        </p:nvSpPr>
        <p:spPr>
          <a:xfrm>
            <a:off x="1243358" y="5032188"/>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65" name="Espace réservé du texte 45">
            <a:extLst>
              <a:ext uri="{FF2B5EF4-FFF2-40B4-BE49-F238E27FC236}">
                <a16:creationId xmlns:a16="http://schemas.microsoft.com/office/drawing/2014/main" id="{A08E1E97-7FD5-4EF5-9A16-90B51ED4CF4A}"/>
              </a:ext>
            </a:extLst>
          </p:cNvPr>
          <p:cNvSpPr>
            <a:spLocks noGrp="1"/>
          </p:cNvSpPr>
          <p:nvPr>
            <p:ph type="body" sz="quarter" idx="20" hasCustomPrompt="1"/>
          </p:nvPr>
        </p:nvSpPr>
        <p:spPr>
          <a:xfrm>
            <a:off x="3008494"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66" name="Espace réservé du texte 45">
            <a:extLst>
              <a:ext uri="{FF2B5EF4-FFF2-40B4-BE49-F238E27FC236}">
                <a16:creationId xmlns:a16="http://schemas.microsoft.com/office/drawing/2014/main" id="{A6B76954-1753-4BE1-9815-4ECBA8F8C8F5}"/>
              </a:ext>
            </a:extLst>
          </p:cNvPr>
          <p:cNvSpPr>
            <a:spLocks noGrp="1"/>
          </p:cNvSpPr>
          <p:nvPr>
            <p:ph type="body" sz="quarter" idx="21" hasCustomPrompt="1"/>
          </p:nvPr>
        </p:nvSpPr>
        <p:spPr>
          <a:xfrm>
            <a:off x="4770955"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67" name="Espace réservé du texte 45">
            <a:extLst>
              <a:ext uri="{FF2B5EF4-FFF2-40B4-BE49-F238E27FC236}">
                <a16:creationId xmlns:a16="http://schemas.microsoft.com/office/drawing/2014/main" id="{F972A133-F851-4C7E-BF6A-5A413421A391}"/>
              </a:ext>
            </a:extLst>
          </p:cNvPr>
          <p:cNvSpPr>
            <a:spLocks noGrp="1"/>
          </p:cNvSpPr>
          <p:nvPr>
            <p:ph type="body" sz="quarter" idx="22" hasCustomPrompt="1"/>
          </p:nvPr>
        </p:nvSpPr>
        <p:spPr>
          <a:xfrm>
            <a:off x="6533416"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68" name="Espace réservé du texte 45">
            <a:extLst>
              <a:ext uri="{FF2B5EF4-FFF2-40B4-BE49-F238E27FC236}">
                <a16:creationId xmlns:a16="http://schemas.microsoft.com/office/drawing/2014/main" id="{3BD8C773-971F-4B49-BDFC-3627B901F176}"/>
              </a:ext>
            </a:extLst>
          </p:cNvPr>
          <p:cNvSpPr>
            <a:spLocks noGrp="1"/>
          </p:cNvSpPr>
          <p:nvPr>
            <p:ph type="body" sz="quarter" idx="23" hasCustomPrompt="1"/>
          </p:nvPr>
        </p:nvSpPr>
        <p:spPr>
          <a:xfrm>
            <a:off x="8298114" y="503657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69" name="Espace réservé du texte 45">
            <a:extLst>
              <a:ext uri="{FF2B5EF4-FFF2-40B4-BE49-F238E27FC236}">
                <a16:creationId xmlns:a16="http://schemas.microsoft.com/office/drawing/2014/main" id="{887A850E-DDFB-4B30-A3CC-60839965A4F5}"/>
              </a:ext>
            </a:extLst>
          </p:cNvPr>
          <p:cNvSpPr>
            <a:spLocks noGrp="1"/>
          </p:cNvSpPr>
          <p:nvPr>
            <p:ph type="body" sz="quarter" idx="24" hasCustomPrompt="1"/>
          </p:nvPr>
        </p:nvSpPr>
        <p:spPr>
          <a:xfrm>
            <a:off x="10061770" y="5032092"/>
            <a:ext cx="1666875" cy="711200"/>
          </a:xfrm>
          <a:prstGeom prst="rect">
            <a:avLst/>
          </a:prstGeom>
        </p:spPr>
        <p:txBody>
          <a:bodyPr/>
          <a:lstStyle>
            <a:lvl1pPr marL="76200" indent="0">
              <a:buNone/>
              <a:defRPr sz="1000">
                <a:latin typeface="Barlow"/>
              </a:defRPr>
            </a:lvl1pPr>
            <a:lvl2pPr marL="457200" indent="0">
              <a:buFont typeface="+mj-lt"/>
              <a:buNone/>
              <a:defRPr sz="1000">
                <a:latin typeface="Barlow"/>
              </a:defRPr>
            </a:lvl2pPr>
            <a:lvl3pPr marL="914400" indent="0">
              <a:buFont typeface="+mj-lt"/>
              <a:buNone/>
              <a:defRPr sz="1000">
                <a:latin typeface="Barlow"/>
              </a:defRPr>
            </a:lvl3pPr>
            <a:lvl4pPr marL="1371600" indent="0">
              <a:buFont typeface="+mj-lt"/>
              <a:buNone/>
              <a:defRPr sz="1000">
                <a:latin typeface="Barlow"/>
              </a:defRPr>
            </a:lvl4pPr>
            <a:lvl5pPr marL="1828800" indent="0">
              <a:buFont typeface="+mj-lt"/>
              <a:buNone/>
              <a:defRPr sz="1000">
                <a:latin typeface="Barlow"/>
              </a:defRPr>
            </a:lvl5pPr>
          </a:lstStyle>
          <a:p>
            <a:pPr lvl="0"/>
            <a:r>
              <a:rPr lang="fr-FR"/>
              <a:t>Cliquez pour ajouter du texte</a:t>
            </a:r>
          </a:p>
        </p:txBody>
      </p:sp>
      <p:sp>
        <p:nvSpPr>
          <p:cNvPr id="70" name="Google Shape;32;p6">
            <a:extLst>
              <a:ext uri="{FF2B5EF4-FFF2-40B4-BE49-F238E27FC236}">
                <a16:creationId xmlns:a16="http://schemas.microsoft.com/office/drawing/2014/main" id="{27811ABC-4B79-468C-85D9-A6B9AEA2E1B2}"/>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46" name="Espace réservé du texte 2">
            <a:extLst>
              <a:ext uri="{FF2B5EF4-FFF2-40B4-BE49-F238E27FC236}">
                <a16:creationId xmlns:a16="http://schemas.microsoft.com/office/drawing/2014/main" id="{02840E39-7C26-4E48-812E-A6A0401AEA5D}"/>
              </a:ext>
            </a:extLst>
          </p:cNvPr>
          <p:cNvSpPr>
            <a:spLocks noGrp="1"/>
          </p:cNvSpPr>
          <p:nvPr>
            <p:ph type="body" sz="quarter" idx="2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331230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5" name="Google Shape;32;p6">
            <a:extLst>
              <a:ext uri="{FF2B5EF4-FFF2-40B4-BE49-F238E27FC236}">
                <a16:creationId xmlns:a16="http://schemas.microsoft.com/office/drawing/2014/main" id="{507F3901-C51F-4B86-A6B3-B6AD8D38DDB7}"/>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8" name="Espace réservé du texte 2">
            <a:extLst>
              <a:ext uri="{FF2B5EF4-FFF2-40B4-BE49-F238E27FC236}">
                <a16:creationId xmlns:a16="http://schemas.microsoft.com/office/drawing/2014/main" id="{B8F557D0-F906-48E4-9676-2FCF206075ED}"/>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79023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égende">
    <p:spTree>
      <p:nvGrpSpPr>
        <p:cNvPr id="1" name=""/>
        <p:cNvGrpSpPr/>
        <p:nvPr/>
      </p:nvGrpSpPr>
      <p:grpSpPr>
        <a:xfrm>
          <a:off x="0" y="0"/>
          <a:ext cx="0" cy="0"/>
          <a:chOff x="0" y="0"/>
          <a:chExt cx="0" cy="0"/>
        </a:xfrm>
      </p:grpSpPr>
      <p:sp>
        <p:nvSpPr>
          <p:cNvPr id="4" name="Google Shape;46;p9">
            <a:extLst>
              <a:ext uri="{FF2B5EF4-FFF2-40B4-BE49-F238E27FC236}">
                <a16:creationId xmlns:a16="http://schemas.microsoft.com/office/drawing/2014/main" id="{31D6BDB8-40A4-AB40-9EC0-61074D386A46}"/>
              </a:ext>
            </a:extLst>
          </p:cNvPr>
          <p:cNvSpPr txBox="1">
            <a:spLocks noGrp="1"/>
          </p:cNvSpPr>
          <p:nvPr>
            <p:ph type="body" idx="1" hasCustomPrompt="1"/>
          </p:nvPr>
        </p:nvSpPr>
        <p:spPr>
          <a:xfrm>
            <a:off x="980322" y="5987362"/>
            <a:ext cx="10225522" cy="692800"/>
          </a:xfrm>
          <a:prstGeom prst="rect">
            <a:avLst/>
          </a:prstGeom>
        </p:spPr>
        <p:txBody>
          <a:bodyPr spcFirstLastPara="1" wrap="square" lIns="0" tIns="0" rIns="0" bIns="0" anchor="t" anchorCtr="0">
            <a:noAutofit/>
          </a:bodyPr>
          <a:lstStyle>
            <a:lvl1pPr marL="609585" lvl="0" indent="-304792" rtl="0">
              <a:spcBef>
                <a:spcPts val="0"/>
              </a:spcBef>
              <a:spcAft>
                <a:spcPts val="800"/>
              </a:spcAft>
              <a:buSzPts val="1600"/>
              <a:buNone/>
              <a:defRPr sz="1400">
                <a:solidFill>
                  <a:schemeClr val="tx1">
                    <a:lumMod val="85000"/>
                    <a:lumOff val="15000"/>
                  </a:schemeClr>
                </a:solidFill>
                <a:latin typeface="Barlow"/>
              </a:defRPr>
            </a:lvl1pPr>
          </a:lstStyle>
          <a:p>
            <a:r>
              <a:rPr lang="fr-FR"/>
              <a:t>Cliquez pour ajouter du texte</a:t>
            </a:r>
            <a:endParaRPr/>
          </a:p>
        </p:txBody>
      </p:sp>
      <p:sp>
        <p:nvSpPr>
          <p:cNvPr id="5" name="Google Shape;32;p6">
            <a:extLst>
              <a:ext uri="{FF2B5EF4-FFF2-40B4-BE49-F238E27FC236}">
                <a16:creationId xmlns:a16="http://schemas.microsoft.com/office/drawing/2014/main" id="{F4B6C03F-1988-45C2-A41B-CDD7235AA36B}"/>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86484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nd">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78279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635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7" name="Google Shape;25;p5">
            <a:extLst>
              <a:ext uri="{FF2B5EF4-FFF2-40B4-BE49-F238E27FC236}">
                <a16:creationId xmlns:a16="http://schemas.microsoft.com/office/drawing/2014/main" id="{E5E4396F-4D98-4AE2-A6D3-37B80851AB9A}"/>
              </a:ext>
            </a:extLst>
          </p:cNvPr>
          <p:cNvSpPr txBox="1">
            <a:spLocks noGrp="1"/>
          </p:cNvSpPr>
          <p:nvPr>
            <p:ph type="body" idx="1" hasCustomPrompt="1"/>
          </p:nvPr>
        </p:nvSpPr>
        <p:spPr>
          <a:xfrm>
            <a:off x="5440823" y="2054715"/>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le titre</a:t>
            </a:r>
          </a:p>
          <a:p>
            <a:r>
              <a:rPr lang="fr-FR"/>
              <a:t>Ajoutez du texte</a:t>
            </a:r>
          </a:p>
          <a:p>
            <a:endParaRPr lang="fr-FR"/>
          </a:p>
        </p:txBody>
      </p:sp>
      <p:sp>
        <p:nvSpPr>
          <p:cNvPr id="9" name="Espace réservé pour une image  5">
            <a:extLst>
              <a:ext uri="{FF2B5EF4-FFF2-40B4-BE49-F238E27FC236}">
                <a16:creationId xmlns:a16="http://schemas.microsoft.com/office/drawing/2014/main" id="{9213FE85-ACEC-446A-A027-DE766253360F}"/>
              </a:ext>
            </a:extLst>
          </p:cNvPr>
          <p:cNvSpPr>
            <a:spLocks noGrp="1"/>
          </p:cNvSpPr>
          <p:nvPr>
            <p:ph type="pic" sz="quarter" idx="15" hasCustomPrompt="1"/>
          </p:nvPr>
        </p:nvSpPr>
        <p:spPr>
          <a:xfrm>
            <a:off x="0" y="0"/>
            <a:ext cx="2876204" cy="6858000"/>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a:t>Cliquez. Onglet « Insertion », image.</a:t>
            </a:r>
          </a:p>
          <a:p>
            <a:endParaRPr lang="fr-FR"/>
          </a:p>
          <a:p>
            <a:endParaRPr lang="fr-FR"/>
          </a:p>
        </p:txBody>
      </p:sp>
      <p:sp>
        <p:nvSpPr>
          <p:cNvPr id="14" name="Google Shape;24;p5">
            <a:extLst>
              <a:ext uri="{FF2B5EF4-FFF2-40B4-BE49-F238E27FC236}">
                <a16:creationId xmlns:a16="http://schemas.microsoft.com/office/drawing/2014/main" id="{7D9DA230-F9F6-41CA-8C2D-CC2C5689895C}"/>
              </a:ext>
            </a:extLst>
          </p:cNvPr>
          <p:cNvSpPr txBox="1">
            <a:spLocks/>
          </p:cNvSpPr>
          <p:nvPr userDrawn="1"/>
        </p:nvSpPr>
        <p:spPr>
          <a:xfrm rot="16200000">
            <a:off x="72248" y="2596101"/>
            <a:ext cx="6858000" cy="1665803"/>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kern="1200">
                <a:ln>
                  <a:noFill/>
                </a:ln>
                <a:solidFill>
                  <a:srgbClr val="5190CC"/>
                </a:solidFill>
                <a:latin typeface="Montserrat" panose="00000800000000000000" pitchFamily="2" charset="0"/>
                <a:ea typeface="+mj-ea"/>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pPr algn="ctr"/>
            <a:r>
              <a:rPr lang="fr-FR" sz="8500">
                <a:solidFill>
                  <a:schemeClr val="bg1">
                    <a:lumMod val="75000"/>
                  </a:schemeClr>
                </a:solidFill>
              </a:rPr>
              <a:t>SOMMAIRE</a:t>
            </a:r>
          </a:p>
        </p:txBody>
      </p:sp>
      <p:sp>
        <p:nvSpPr>
          <p:cNvPr id="15" name="Google Shape;25;p5">
            <a:extLst>
              <a:ext uri="{FF2B5EF4-FFF2-40B4-BE49-F238E27FC236}">
                <a16:creationId xmlns:a16="http://schemas.microsoft.com/office/drawing/2014/main" id="{ED770C59-BB9B-4F2E-9610-C178A1871226}"/>
              </a:ext>
            </a:extLst>
          </p:cNvPr>
          <p:cNvSpPr txBox="1">
            <a:spLocks noGrp="1"/>
          </p:cNvSpPr>
          <p:nvPr>
            <p:ph type="body" idx="16" hasCustomPrompt="1"/>
          </p:nvPr>
        </p:nvSpPr>
        <p:spPr>
          <a:xfrm>
            <a:off x="4518111" y="2054715"/>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01</a:t>
            </a:r>
            <a:endParaRPr/>
          </a:p>
        </p:txBody>
      </p:sp>
      <p:sp>
        <p:nvSpPr>
          <p:cNvPr id="21" name="Google Shape;25;p5">
            <a:extLst>
              <a:ext uri="{FF2B5EF4-FFF2-40B4-BE49-F238E27FC236}">
                <a16:creationId xmlns:a16="http://schemas.microsoft.com/office/drawing/2014/main" id="{2DCC4B1F-0E59-4DCB-AAA6-0EEB6EBAF0FA}"/>
              </a:ext>
            </a:extLst>
          </p:cNvPr>
          <p:cNvSpPr txBox="1">
            <a:spLocks noGrp="1"/>
          </p:cNvSpPr>
          <p:nvPr>
            <p:ph type="body" idx="17" hasCustomPrompt="1"/>
          </p:nvPr>
        </p:nvSpPr>
        <p:spPr>
          <a:xfrm>
            <a:off x="5434648" y="2779076"/>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le titre</a:t>
            </a:r>
          </a:p>
          <a:p>
            <a:r>
              <a:rPr lang="fr-FR"/>
              <a:t>Ajoutez du texte</a:t>
            </a:r>
          </a:p>
          <a:p>
            <a:endParaRPr lang="fr-FR"/>
          </a:p>
        </p:txBody>
      </p:sp>
      <p:sp>
        <p:nvSpPr>
          <p:cNvPr id="22" name="Google Shape;25;p5">
            <a:extLst>
              <a:ext uri="{FF2B5EF4-FFF2-40B4-BE49-F238E27FC236}">
                <a16:creationId xmlns:a16="http://schemas.microsoft.com/office/drawing/2014/main" id="{C72BD9A8-DEA7-4FC4-80B4-7AD4402DFD9C}"/>
              </a:ext>
            </a:extLst>
          </p:cNvPr>
          <p:cNvSpPr txBox="1">
            <a:spLocks noGrp="1"/>
          </p:cNvSpPr>
          <p:nvPr>
            <p:ph type="body" idx="18" hasCustomPrompt="1"/>
          </p:nvPr>
        </p:nvSpPr>
        <p:spPr>
          <a:xfrm>
            <a:off x="4511936" y="2779076"/>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02</a:t>
            </a:r>
            <a:endParaRPr/>
          </a:p>
        </p:txBody>
      </p:sp>
      <p:sp>
        <p:nvSpPr>
          <p:cNvPr id="25" name="Google Shape;25;p5">
            <a:extLst>
              <a:ext uri="{FF2B5EF4-FFF2-40B4-BE49-F238E27FC236}">
                <a16:creationId xmlns:a16="http://schemas.microsoft.com/office/drawing/2014/main" id="{15BC5ED5-FD2E-4FB2-AA69-1B8202059E2A}"/>
              </a:ext>
            </a:extLst>
          </p:cNvPr>
          <p:cNvSpPr txBox="1">
            <a:spLocks noGrp="1"/>
          </p:cNvSpPr>
          <p:nvPr>
            <p:ph type="body" idx="19" hasCustomPrompt="1"/>
          </p:nvPr>
        </p:nvSpPr>
        <p:spPr>
          <a:xfrm>
            <a:off x="5440823" y="3503437"/>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le titre</a:t>
            </a:r>
          </a:p>
          <a:p>
            <a:r>
              <a:rPr lang="fr-FR"/>
              <a:t>Ajoutez du texte</a:t>
            </a:r>
          </a:p>
          <a:p>
            <a:endParaRPr lang="fr-FR"/>
          </a:p>
        </p:txBody>
      </p:sp>
      <p:sp>
        <p:nvSpPr>
          <p:cNvPr id="26" name="Google Shape;25;p5">
            <a:extLst>
              <a:ext uri="{FF2B5EF4-FFF2-40B4-BE49-F238E27FC236}">
                <a16:creationId xmlns:a16="http://schemas.microsoft.com/office/drawing/2014/main" id="{00BE4F92-AE87-48C5-92DE-C3526520E167}"/>
              </a:ext>
            </a:extLst>
          </p:cNvPr>
          <p:cNvSpPr txBox="1">
            <a:spLocks noGrp="1"/>
          </p:cNvSpPr>
          <p:nvPr>
            <p:ph type="body" idx="20" hasCustomPrompt="1"/>
          </p:nvPr>
        </p:nvSpPr>
        <p:spPr>
          <a:xfrm>
            <a:off x="4518111" y="3503437"/>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03</a:t>
            </a:r>
            <a:endParaRPr/>
          </a:p>
        </p:txBody>
      </p:sp>
      <p:sp>
        <p:nvSpPr>
          <p:cNvPr id="27" name="Google Shape;25;p5">
            <a:extLst>
              <a:ext uri="{FF2B5EF4-FFF2-40B4-BE49-F238E27FC236}">
                <a16:creationId xmlns:a16="http://schemas.microsoft.com/office/drawing/2014/main" id="{67159D45-09CC-4226-A53E-14DF91985069}"/>
              </a:ext>
            </a:extLst>
          </p:cNvPr>
          <p:cNvSpPr txBox="1">
            <a:spLocks noGrp="1"/>
          </p:cNvSpPr>
          <p:nvPr>
            <p:ph type="body" idx="21" hasCustomPrompt="1"/>
          </p:nvPr>
        </p:nvSpPr>
        <p:spPr>
          <a:xfrm>
            <a:off x="5434648" y="4227798"/>
            <a:ext cx="5330518"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800" b="1">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le titre</a:t>
            </a:r>
          </a:p>
          <a:p>
            <a:r>
              <a:rPr lang="fr-FR"/>
              <a:t>Ajoutez du texte</a:t>
            </a:r>
          </a:p>
          <a:p>
            <a:endParaRPr lang="fr-FR"/>
          </a:p>
        </p:txBody>
      </p:sp>
      <p:sp>
        <p:nvSpPr>
          <p:cNvPr id="28" name="Google Shape;25;p5">
            <a:extLst>
              <a:ext uri="{FF2B5EF4-FFF2-40B4-BE49-F238E27FC236}">
                <a16:creationId xmlns:a16="http://schemas.microsoft.com/office/drawing/2014/main" id="{F176A760-EFC1-4E26-83CD-DAB258C0D87A}"/>
              </a:ext>
            </a:extLst>
          </p:cNvPr>
          <p:cNvSpPr txBox="1">
            <a:spLocks noGrp="1"/>
          </p:cNvSpPr>
          <p:nvPr>
            <p:ph type="body" idx="22" hasCustomPrompt="1"/>
          </p:nvPr>
        </p:nvSpPr>
        <p:spPr>
          <a:xfrm>
            <a:off x="4511936" y="4227798"/>
            <a:ext cx="802035" cy="587857"/>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4000" b="1">
                <a:solidFill>
                  <a:schemeClr val="tx1">
                    <a:lumMod val="85000"/>
                    <a:lumOff val="15000"/>
                  </a:schemeClr>
                </a:solidFill>
                <a:latin typeface="Montserrat" panose="00000800000000000000" pitchFamily="2"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04</a:t>
            </a:r>
            <a:endParaRPr/>
          </a:p>
        </p:txBody>
      </p:sp>
    </p:spTree>
    <p:extLst>
      <p:ext uri="{BB962C8B-B14F-4D97-AF65-F5344CB8AC3E}">
        <p14:creationId xmlns:p14="http://schemas.microsoft.com/office/powerpoint/2010/main" val="29150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42" b="-842"/>
          <a:stretch/>
        </p:blipFill>
        <p:spPr>
          <a:xfrm>
            <a:off x="5485626" y="2363986"/>
            <a:ext cx="1220749" cy="1997020"/>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latin typeface="Barlow"/>
              </a:defRPr>
            </a:lvl1pPr>
          </a:lstStyle>
          <a:p>
            <a:pPr algn="ctr"/>
            <a:r>
              <a:rPr lang="fr-FR" sz="1200"/>
              <a:t>CONTACT </a:t>
            </a:r>
          </a:p>
          <a:p>
            <a:pPr algn="ctr"/>
            <a:r>
              <a:rPr lang="fr-FR" sz="1200"/>
              <a:t>Prénom Nom</a:t>
            </a:r>
          </a:p>
          <a:p>
            <a:pPr algn="ctr"/>
            <a:r>
              <a:rPr lang="fr-FR" sz="1200"/>
              <a:t>Adresse, tél</a:t>
            </a:r>
            <a:endParaRPr lang="fr-FR" sz="1600"/>
          </a:p>
          <a:p>
            <a:pPr lvl="0"/>
            <a:endParaRPr lang="fr-FR"/>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5">
            <a:extLst>
              <a:ext uri="{FF2B5EF4-FFF2-40B4-BE49-F238E27FC236}">
                <a16:creationId xmlns:a16="http://schemas.microsoft.com/office/drawing/2014/main" id="{C71D668A-FB4E-D142-8FE7-4DCB8545F5A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9091" r="9091"/>
          <a:stretch/>
        </p:blipFill>
        <p:spPr>
          <a:xfrm>
            <a:off x="3566909" y="1385794"/>
            <a:ext cx="5041556" cy="3142583"/>
          </a:xfrm>
          <a:prstGeom prst="rect">
            <a:avLst/>
          </a:prstGeom>
        </p:spPr>
      </p:pic>
    </p:spTree>
    <p:extLst>
      <p:ext uri="{BB962C8B-B14F-4D97-AF65-F5344CB8AC3E}">
        <p14:creationId xmlns:p14="http://schemas.microsoft.com/office/powerpoint/2010/main" val="23878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87A5AED-3BE0-F245-86CE-C53070C57CD0}"/>
              </a:ext>
            </a:extLst>
          </p:cNvPr>
          <p:cNvSpPr>
            <a:spLocks noGrp="1"/>
          </p:cNvSpPr>
          <p:nvPr>
            <p:ph type="title"/>
          </p:nvPr>
        </p:nvSpPr>
        <p:spPr>
          <a:xfrm>
            <a:off x="1882815" y="2892971"/>
            <a:ext cx="8426369" cy="597913"/>
          </a:xfrm>
          <a:prstGeom prst="rect">
            <a:avLst/>
          </a:prstGeom>
          <a:noFill/>
        </p:spPr>
        <p:txBody>
          <a:bodyPr>
            <a:noAutofit/>
          </a:bodyPr>
          <a:lstStyle>
            <a:lvl1pPr algn="ctr">
              <a:defRPr sz="4000" b="1">
                <a:solidFill>
                  <a:schemeClr val="bg1"/>
                </a:solidFill>
                <a:latin typeface="Montserrat" panose="00000800000000000000" pitchFamily="2" charset="0"/>
              </a:defRPr>
            </a:lvl1pPr>
          </a:lstStyle>
          <a:p>
            <a:r>
              <a:rPr lang="fr-FR"/>
              <a:t>Modifiez le style du titre</a:t>
            </a:r>
          </a:p>
        </p:txBody>
      </p:sp>
      <p:sp>
        <p:nvSpPr>
          <p:cNvPr id="13" name="Espace réservé du contenu 2">
            <a:extLst>
              <a:ext uri="{FF2B5EF4-FFF2-40B4-BE49-F238E27FC236}">
                <a16:creationId xmlns:a16="http://schemas.microsoft.com/office/drawing/2014/main" id="{3020AC55-885A-D044-92E0-CB406041165D}"/>
              </a:ext>
            </a:extLst>
          </p:cNvPr>
          <p:cNvSpPr>
            <a:spLocks noGrp="1"/>
          </p:cNvSpPr>
          <p:nvPr>
            <p:ph sz="half" idx="1" hasCustomPrompt="1"/>
          </p:nvPr>
        </p:nvSpPr>
        <p:spPr>
          <a:xfrm>
            <a:off x="1882814" y="3605357"/>
            <a:ext cx="8426370" cy="359673"/>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a:t>Modifiez le style du sous titre </a:t>
            </a:r>
          </a:p>
        </p:txBody>
      </p:sp>
      <p:sp>
        <p:nvSpPr>
          <p:cNvPr id="12" name="Google Shape;14;p3">
            <a:extLst>
              <a:ext uri="{FF2B5EF4-FFF2-40B4-BE49-F238E27FC236}">
                <a16:creationId xmlns:a16="http://schemas.microsoft.com/office/drawing/2014/main" id="{CA8D2623-81DF-6942-AB15-784C5CEC08DD}"/>
              </a:ext>
            </a:extLst>
          </p:cNvPr>
          <p:cNvSpPr/>
          <p:nvPr userDrawn="1"/>
        </p:nvSpPr>
        <p:spPr>
          <a:xfrm>
            <a:off x="1882816" y="2324111"/>
            <a:ext cx="8426369" cy="2209779"/>
          </a:xfrm>
          <a:prstGeom prst="rect">
            <a:avLst/>
          </a:prstGeom>
          <a:noFill/>
          <a:ln w="38100">
            <a:solidFill>
              <a:schemeClr val="bg1"/>
            </a:solid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86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Google Shape;14;p3">
            <a:extLst>
              <a:ext uri="{FF2B5EF4-FFF2-40B4-BE49-F238E27FC236}">
                <a16:creationId xmlns:a16="http://schemas.microsoft.com/office/drawing/2014/main" id="{57E06FC8-0DA7-554E-A78A-2A68CA53BA98}"/>
              </a:ext>
            </a:extLst>
          </p:cNvPr>
          <p:cNvSpPr/>
          <p:nvPr userDrawn="1"/>
        </p:nvSpPr>
        <p:spPr>
          <a:xfrm>
            <a:off x="1882816" y="2324111"/>
            <a:ext cx="8426369" cy="2209779"/>
          </a:xfrm>
          <a:prstGeom prst="rect">
            <a:avLst/>
          </a:prstGeom>
          <a:noFill/>
          <a:ln w="38100">
            <a:solidFill>
              <a:schemeClr val="bg1"/>
            </a:solidFill>
          </a:ln>
          <a:effectLst>
            <a:outerShdw blurRad="271463" dist="66675"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re 1">
            <a:extLst>
              <a:ext uri="{FF2B5EF4-FFF2-40B4-BE49-F238E27FC236}">
                <a16:creationId xmlns:a16="http://schemas.microsoft.com/office/drawing/2014/main" id="{D7589303-CBC2-E045-81CC-E4BBE5EED767}"/>
              </a:ext>
            </a:extLst>
          </p:cNvPr>
          <p:cNvSpPr>
            <a:spLocks noGrp="1"/>
          </p:cNvSpPr>
          <p:nvPr>
            <p:ph type="title"/>
          </p:nvPr>
        </p:nvSpPr>
        <p:spPr>
          <a:xfrm>
            <a:off x="3207354" y="2898055"/>
            <a:ext cx="7101830" cy="530945"/>
          </a:xfrm>
          <a:prstGeom prst="rect">
            <a:avLst/>
          </a:prstGeom>
          <a:noFill/>
        </p:spPr>
        <p:txBody>
          <a:bodyPr>
            <a:noAutofit/>
          </a:bodyPr>
          <a:lstStyle>
            <a:lvl1pPr algn="ctr">
              <a:defRPr sz="4000" b="1">
                <a:solidFill>
                  <a:schemeClr val="bg1"/>
                </a:solidFill>
                <a:latin typeface="Montserrat" panose="00000800000000000000" pitchFamily="2" charset="0"/>
              </a:defRPr>
            </a:lvl1pPr>
          </a:lstStyle>
          <a:p>
            <a:r>
              <a:rPr lang="fr-FR"/>
              <a:t>Modifiez le style du titre</a:t>
            </a:r>
          </a:p>
        </p:txBody>
      </p:sp>
      <p:sp>
        <p:nvSpPr>
          <p:cNvPr id="17" name="Espace réservé du contenu 2">
            <a:extLst>
              <a:ext uri="{FF2B5EF4-FFF2-40B4-BE49-F238E27FC236}">
                <a16:creationId xmlns:a16="http://schemas.microsoft.com/office/drawing/2014/main" id="{4D2CDF79-EDC0-B848-AC91-D6120EDECDB1}"/>
              </a:ext>
            </a:extLst>
          </p:cNvPr>
          <p:cNvSpPr>
            <a:spLocks noGrp="1"/>
          </p:cNvSpPr>
          <p:nvPr>
            <p:ph sz="half" idx="1" hasCustomPrompt="1"/>
          </p:nvPr>
        </p:nvSpPr>
        <p:spPr>
          <a:xfrm>
            <a:off x="3207352" y="3610441"/>
            <a:ext cx="7101831" cy="332497"/>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a:t>Modifiez le style du sous titre </a:t>
            </a:r>
          </a:p>
        </p:txBody>
      </p:sp>
      <p:sp>
        <p:nvSpPr>
          <p:cNvPr id="11" name="Rectangle 10">
            <a:extLst>
              <a:ext uri="{FF2B5EF4-FFF2-40B4-BE49-F238E27FC236}">
                <a16:creationId xmlns:a16="http://schemas.microsoft.com/office/drawing/2014/main" id="{976DA3E1-44B8-6E47-8FB9-FEAC45794208}"/>
              </a:ext>
            </a:extLst>
          </p:cNvPr>
          <p:cNvSpPr/>
          <p:nvPr userDrawn="1"/>
        </p:nvSpPr>
        <p:spPr>
          <a:xfrm>
            <a:off x="1882816" y="2324111"/>
            <a:ext cx="1311797" cy="220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23">
            <a:extLst>
              <a:ext uri="{FF2B5EF4-FFF2-40B4-BE49-F238E27FC236}">
                <a16:creationId xmlns:a16="http://schemas.microsoft.com/office/drawing/2014/main" id="{3DC2B321-C0A8-C440-99CD-F8C1CF7899FC}"/>
              </a:ext>
            </a:extLst>
          </p:cNvPr>
          <p:cNvSpPr>
            <a:spLocks noGrp="1"/>
          </p:cNvSpPr>
          <p:nvPr>
            <p:ph type="body" sz="quarter" idx="10" hasCustomPrompt="1"/>
          </p:nvPr>
        </p:nvSpPr>
        <p:spPr>
          <a:xfrm>
            <a:off x="1820488" y="2609140"/>
            <a:ext cx="1403488" cy="2029241"/>
          </a:xfrm>
          <a:prstGeom prst="rect">
            <a:avLst/>
          </a:prstGeom>
          <a:ln>
            <a:noFill/>
          </a:ln>
        </p:spPr>
        <p:txBody>
          <a:bodyPr/>
          <a:lstStyle>
            <a:lvl1pPr marL="76200" marR="0" indent="0" algn="ctr"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sz="8500" b="1">
                <a:solidFill>
                  <a:srgbClr val="0A0096"/>
                </a:solidFill>
                <a:latin typeface="Montserrat" panose="00000800000000000000" pitchFamily="2" charset="0"/>
              </a:defRPr>
            </a:lvl1pPr>
          </a:lstStyle>
          <a:p>
            <a:pPr marL="76200" marR="0" lvl="0" indent="0" algn="ctr"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pPr>
            <a:r>
              <a:rPr lang="fr-FR"/>
              <a:t>n°</a:t>
            </a:r>
          </a:p>
        </p:txBody>
      </p:sp>
    </p:spTree>
    <p:extLst>
      <p:ext uri="{BB962C8B-B14F-4D97-AF65-F5344CB8AC3E}">
        <p14:creationId xmlns:p14="http://schemas.microsoft.com/office/powerpoint/2010/main" val="4274234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nonc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287A5AED-3BE0-F245-86CE-C53070C57CD0}"/>
              </a:ext>
            </a:extLst>
          </p:cNvPr>
          <p:cNvSpPr>
            <a:spLocks noGrp="1"/>
          </p:cNvSpPr>
          <p:nvPr>
            <p:ph type="title"/>
          </p:nvPr>
        </p:nvSpPr>
        <p:spPr>
          <a:xfrm>
            <a:off x="1882815" y="1873930"/>
            <a:ext cx="8426369" cy="597913"/>
          </a:xfrm>
          <a:prstGeom prst="rect">
            <a:avLst/>
          </a:prstGeom>
          <a:noFill/>
        </p:spPr>
        <p:txBody>
          <a:bodyPr>
            <a:noAutofit/>
          </a:bodyPr>
          <a:lstStyle>
            <a:lvl1pPr algn="ctr">
              <a:defRPr sz="10000" b="1">
                <a:solidFill>
                  <a:schemeClr val="bg1"/>
                </a:solidFill>
                <a:latin typeface="Montserrat" panose="00000800000000000000" pitchFamily="2" charset="0"/>
              </a:defRPr>
            </a:lvl1pPr>
          </a:lstStyle>
          <a:p>
            <a:r>
              <a:rPr lang="fr-FR"/>
              <a:t>Modifiez le style du titre</a:t>
            </a:r>
          </a:p>
        </p:txBody>
      </p:sp>
      <p:sp>
        <p:nvSpPr>
          <p:cNvPr id="13" name="Espace réservé du contenu 2">
            <a:extLst>
              <a:ext uri="{FF2B5EF4-FFF2-40B4-BE49-F238E27FC236}">
                <a16:creationId xmlns:a16="http://schemas.microsoft.com/office/drawing/2014/main" id="{3020AC55-885A-D044-92E0-CB406041165D}"/>
              </a:ext>
            </a:extLst>
          </p:cNvPr>
          <p:cNvSpPr>
            <a:spLocks noGrp="1"/>
          </p:cNvSpPr>
          <p:nvPr>
            <p:ph sz="half" idx="1" hasCustomPrompt="1"/>
          </p:nvPr>
        </p:nvSpPr>
        <p:spPr>
          <a:xfrm>
            <a:off x="1882814" y="4852265"/>
            <a:ext cx="8426370" cy="359673"/>
          </a:xfrm>
          <a:prstGeom prst="rect">
            <a:avLst/>
          </a:prstGeom>
          <a:noFill/>
        </p:spPr>
        <p:txBody>
          <a:bodyPr>
            <a:noAutofit/>
          </a:bodyPr>
          <a:lstStyle>
            <a:lvl1pPr marL="0" indent="0" algn="ctr">
              <a:buNone/>
              <a:defRPr sz="1800" b="1">
                <a:solidFill>
                  <a:schemeClr val="bg1"/>
                </a:solidFill>
                <a:latin typeface="Barlow"/>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fr-FR"/>
              <a:t>Modifiez le style du sous titre </a:t>
            </a:r>
          </a:p>
        </p:txBody>
      </p:sp>
    </p:spTree>
    <p:extLst>
      <p:ext uri="{BB962C8B-B14F-4D97-AF65-F5344CB8AC3E}">
        <p14:creationId xmlns:p14="http://schemas.microsoft.com/office/powerpoint/2010/main" val="32224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1 colon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3C5A96-7E40-4A4F-A9CA-1DD3EE69821E}"/>
              </a:ext>
            </a:extLst>
          </p:cNvPr>
          <p:cNvSpPr/>
          <p:nvPr userDrawn="1"/>
        </p:nvSpPr>
        <p:spPr>
          <a:xfrm>
            <a:off x="2739346" y="1411515"/>
            <a:ext cx="6713308" cy="403497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4;p5">
            <a:extLst>
              <a:ext uri="{FF2B5EF4-FFF2-40B4-BE49-F238E27FC236}">
                <a16:creationId xmlns:a16="http://schemas.microsoft.com/office/drawing/2014/main" id="{C284A3EA-7B9F-9548-A79F-56A77020B34B}"/>
              </a:ext>
            </a:extLst>
          </p:cNvPr>
          <p:cNvSpPr txBox="1">
            <a:spLocks noGrp="1"/>
          </p:cNvSpPr>
          <p:nvPr>
            <p:ph type="title" hasCustomPrompt="1"/>
          </p:nvPr>
        </p:nvSpPr>
        <p:spPr>
          <a:xfrm>
            <a:off x="980322" y="980322"/>
            <a:ext cx="9911200" cy="528400"/>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sp>
        <p:nvSpPr>
          <p:cNvPr id="11" name="Google Shape;25;p5">
            <a:extLst>
              <a:ext uri="{FF2B5EF4-FFF2-40B4-BE49-F238E27FC236}">
                <a16:creationId xmlns:a16="http://schemas.microsoft.com/office/drawing/2014/main" id="{2826C7D5-715F-C342-A531-BB29611AD169}"/>
              </a:ext>
            </a:extLst>
          </p:cNvPr>
          <p:cNvSpPr txBox="1">
            <a:spLocks noGrp="1"/>
          </p:cNvSpPr>
          <p:nvPr>
            <p:ph type="body" idx="1" hasCustomPrompt="1"/>
          </p:nvPr>
        </p:nvSpPr>
        <p:spPr>
          <a:xfrm>
            <a:off x="980322" y="1858076"/>
            <a:ext cx="9911200" cy="40452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cxnSp>
        <p:nvCxnSpPr>
          <p:cNvPr id="21" name="Connecteur droit 20">
            <a:extLst>
              <a:ext uri="{FF2B5EF4-FFF2-40B4-BE49-F238E27FC236}">
                <a16:creationId xmlns:a16="http://schemas.microsoft.com/office/drawing/2014/main" id="{37AA6426-FF56-5345-B69C-CE78C4C36E1C}"/>
              </a:ext>
            </a:extLst>
          </p:cNvPr>
          <p:cNvCxnSpPr>
            <a:cxnSpLocks/>
          </p:cNvCxnSpPr>
          <p:nvPr userDrawn="1"/>
        </p:nvCxnSpPr>
        <p:spPr>
          <a:xfrm>
            <a:off x="162525" y="925053"/>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7" name="Google Shape;32;p6">
            <a:extLst>
              <a:ext uri="{FF2B5EF4-FFF2-40B4-BE49-F238E27FC236}">
                <a16:creationId xmlns:a16="http://schemas.microsoft.com/office/drawing/2014/main" id="{29785BF0-08BC-462A-855B-5755C4E6591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9" name="Espace réservé du texte 2">
            <a:extLst>
              <a:ext uri="{FF2B5EF4-FFF2-40B4-BE49-F238E27FC236}">
                <a16:creationId xmlns:a16="http://schemas.microsoft.com/office/drawing/2014/main" id="{3B80D67E-28DB-4394-B395-81B405A6F3CE}"/>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2044303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2 colonnes ">
    <p:spTree>
      <p:nvGrpSpPr>
        <p:cNvPr id="1" name=""/>
        <p:cNvGrpSpPr/>
        <p:nvPr/>
      </p:nvGrpSpPr>
      <p:grpSpPr>
        <a:xfrm>
          <a:off x="0" y="0"/>
          <a:ext cx="0" cy="0"/>
          <a:chOff x="0" y="0"/>
          <a:chExt cx="0" cy="0"/>
        </a:xfrm>
      </p:grpSpPr>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2232147"/>
            <a:ext cx="4806351"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bg1"/>
              </a:buClr>
              <a:buSzPts val="2400"/>
              <a:buFont typeface="Inria Sans Light"/>
              <a:buChar char="▸"/>
              <a:defRPr sz="2000">
                <a:solidFill>
                  <a:schemeClr val="bg1"/>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p>
        </p:txBody>
      </p:sp>
      <p:sp>
        <p:nvSpPr>
          <p:cNvPr id="15" name="Google Shape;32;p6">
            <a:extLst>
              <a:ext uri="{FF2B5EF4-FFF2-40B4-BE49-F238E27FC236}">
                <a16:creationId xmlns:a16="http://schemas.microsoft.com/office/drawing/2014/main" id="{1694EB44-9E14-4F2A-BECC-0B0403384AA4}"/>
              </a:ext>
            </a:extLst>
          </p:cNvPr>
          <p:cNvSpPr txBox="1">
            <a:spLocks noGrp="1"/>
          </p:cNvSpPr>
          <p:nvPr>
            <p:ph type="sldNum" idx="12"/>
          </p:nvPr>
        </p:nvSpPr>
        <p:spPr>
          <a:xfrm>
            <a:off x="11205845" y="6082680"/>
            <a:ext cx="731600" cy="524800"/>
          </a:xfrm>
          <a:prstGeom prst="rect">
            <a:avLst/>
          </a:prstGeom>
        </p:spPr>
        <p:txBody>
          <a:bodyPr spcFirstLastPara="1" wrap="square" lIns="0" tIns="0" rIns="0" bIns="0" anchor="ctr" anchorCtr="0">
            <a:noAutofit/>
          </a:bodyPr>
          <a:lstStyle>
            <a:lvl1pPr lvl="0" rtl="0">
              <a:buNone/>
              <a:defRPr>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17" name="Google Shape;25;p5">
            <a:extLst>
              <a:ext uri="{FF2B5EF4-FFF2-40B4-BE49-F238E27FC236}">
                <a16:creationId xmlns:a16="http://schemas.microsoft.com/office/drawing/2014/main" id="{8F91B836-7C3E-49A2-9849-8A3698623EBB}"/>
              </a:ext>
            </a:extLst>
          </p:cNvPr>
          <p:cNvSpPr txBox="1">
            <a:spLocks noGrp="1"/>
          </p:cNvSpPr>
          <p:nvPr>
            <p:ph type="body" idx="14" hasCustomPrompt="1"/>
          </p:nvPr>
        </p:nvSpPr>
        <p:spPr>
          <a:xfrm>
            <a:off x="6772826" y="1240623"/>
            <a:ext cx="4433019" cy="5011385"/>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bg1"/>
              </a:buClr>
              <a:buSzPts val="2400"/>
              <a:buFont typeface="Inria Sans Light"/>
              <a:buChar char="▸"/>
              <a:defRPr sz="2000">
                <a:solidFill>
                  <a:schemeClr val="bg1"/>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p>
        </p:txBody>
      </p:sp>
      <p:sp>
        <p:nvSpPr>
          <p:cNvPr id="20" name="Espace réservé du texte 2">
            <a:extLst>
              <a:ext uri="{FF2B5EF4-FFF2-40B4-BE49-F238E27FC236}">
                <a16:creationId xmlns:a16="http://schemas.microsoft.com/office/drawing/2014/main" id="{9FBFBF23-B3A9-4224-AA2C-7A19A4C691EC}"/>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solidFill>
                  <a:schemeClr val="bg1"/>
                </a:solidFill>
                <a:latin typeface="Barlow"/>
              </a:defRPr>
            </a:lvl1pPr>
          </a:lstStyle>
          <a:p>
            <a:pPr lvl="0"/>
            <a:r>
              <a:rPr lang="fr-FR"/>
              <a:t>Cliquez ici pour du texte</a:t>
            </a:r>
          </a:p>
        </p:txBody>
      </p:sp>
      <p:sp>
        <p:nvSpPr>
          <p:cNvPr id="24" name="Google Shape;24;p5">
            <a:extLst>
              <a:ext uri="{FF2B5EF4-FFF2-40B4-BE49-F238E27FC236}">
                <a16:creationId xmlns:a16="http://schemas.microsoft.com/office/drawing/2014/main" id="{F5B4B604-7A44-4DAD-8B90-3B1ACFFE4058}"/>
              </a:ext>
            </a:extLst>
          </p:cNvPr>
          <p:cNvSpPr txBox="1">
            <a:spLocks noGrp="1"/>
          </p:cNvSpPr>
          <p:nvPr>
            <p:ph type="title" hasCustomPrompt="1"/>
          </p:nvPr>
        </p:nvSpPr>
        <p:spPr>
          <a:xfrm>
            <a:off x="980322" y="980321"/>
            <a:ext cx="4853260" cy="877751"/>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a:t>
            </a:r>
            <a:br>
              <a:rPr lang="fr-FR"/>
            </a:br>
            <a:r>
              <a:rPr lang="fr-FR"/>
              <a:t>le titre</a:t>
            </a:r>
            <a:endParaRPr/>
          </a:p>
        </p:txBody>
      </p:sp>
      <p:cxnSp>
        <p:nvCxnSpPr>
          <p:cNvPr id="25" name="Connecteur droit 24">
            <a:extLst>
              <a:ext uri="{FF2B5EF4-FFF2-40B4-BE49-F238E27FC236}">
                <a16:creationId xmlns:a16="http://schemas.microsoft.com/office/drawing/2014/main" id="{32B17A13-D5F3-4AD3-B0F6-2F767FA6A699}"/>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149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02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017D8CF2-6DC2-B848-A5E3-6D4E43757F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025" r="9156"/>
          <a:stretch/>
        </p:blipFill>
        <p:spPr>
          <a:xfrm>
            <a:off x="3566909" y="1385794"/>
            <a:ext cx="5041556" cy="3142583"/>
          </a:xfrm>
          <a:prstGeom prst="rect">
            <a:avLst/>
          </a:prstGeom>
        </p:spPr>
      </p:pic>
      <p:sp>
        <p:nvSpPr>
          <p:cNvPr id="12" name="ZoneTexte 11">
            <a:extLst>
              <a:ext uri="{FF2B5EF4-FFF2-40B4-BE49-F238E27FC236}">
                <a16:creationId xmlns:a16="http://schemas.microsoft.com/office/drawing/2014/main" id="{779E0B2D-D6A6-46FA-80C1-EA72A0A71B73}"/>
              </a:ext>
            </a:extLst>
          </p:cNvPr>
          <p:cNvSpPr txBox="1"/>
          <p:nvPr userDrawn="1"/>
        </p:nvSpPr>
        <p:spPr>
          <a:xfrm>
            <a:off x="4375265" y="4735058"/>
            <a:ext cx="3424844" cy="276999"/>
          </a:xfrm>
          <a:prstGeom prst="rect">
            <a:avLst/>
          </a:prstGeom>
          <a:noFill/>
        </p:spPr>
        <p:txBody>
          <a:bodyPr wrap="square" rtlCol="0">
            <a:spAutoFit/>
          </a:bodyPr>
          <a:lstStyle/>
          <a:p>
            <a:pPr algn="ctr"/>
            <a:r>
              <a:rPr lang="fr-FR" sz="1200" b="1">
                <a:solidFill>
                  <a:schemeClr val="bg1"/>
                </a:solidFill>
                <a:latin typeface="Barlow"/>
              </a:rPr>
              <a:t>www.ffjudo.com</a:t>
            </a:r>
          </a:p>
        </p:txBody>
      </p:sp>
      <p:sp>
        <p:nvSpPr>
          <p:cNvPr id="8" name="Espace réservé du texte 13">
            <a:extLst>
              <a:ext uri="{FF2B5EF4-FFF2-40B4-BE49-F238E27FC236}">
                <a16:creationId xmlns:a16="http://schemas.microsoft.com/office/drawing/2014/main" id="{BEA5828F-6946-4327-BE29-F32381D3DC28}"/>
              </a:ext>
            </a:extLst>
          </p:cNvPr>
          <p:cNvSpPr>
            <a:spLocks noGrp="1"/>
          </p:cNvSpPr>
          <p:nvPr>
            <p:ph type="body" sz="quarter" idx="10" hasCustomPrompt="1"/>
          </p:nvPr>
        </p:nvSpPr>
        <p:spPr>
          <a:xfrm>
            <a:off x="-8313" y="5218738"/>
            <a:ext cx="12192000" cy="707765"/>
          </a:xfrm>
          <a:prstGeom prst="rect">
            <a:avLst/>
          </a:prstGeom>
        </p:spPr>
        <p:txBody>
          <a:bodyPr/>
          <a:lstStyle>
            <a:lvl1pPr marL="76200" indent="0">
              <a:buNone/>
              <a:defRPr sz="1200" b="0" u="none">
                <a:solidFill>
                  <a:schemeClr val="bg1"/>
                </a:solidFill>
                <a:latin typeface="Barlow"/>
              </a:defRPr>
            </a:lvl1pPr>
          </a:lstStyle>
          <a:p>
            <a:pPr algn="ctr"/>
            <a:r>
              <a:rPr lang="fr-FR" sz="1200"/>
              <a:t>CONTACT </a:t>
            </a:r>
          </a:p>
          <a:p>
            <a:pPr algn="ctr"/>
            <a:r>
              <a:rPr lang="fr-FR" sz="1200"/>
              <a:t>Prénom Nom</a:t>
            </a:r>
          </a:p>
          <a:p>
            <a:pPr algn="ctr"/>
            <a:r>
              <a:rPr lang="fr-FR" sz="1200"/>
              <a:t>Adresse, tél</a:t>
            </a:r>
            <a:endParaRPr lang="fr-FR" sz="1600"/>
          </a:p>
          <a:p>
            <a:pPr lvl="0"/>
            <a:endParaRPr lang="fr-FR"/>
          </a:p>
        </p:txBody>
      </p:sp>
      <p:sp>
        <p:nvSpPr>
          <p:cNvPr id="2" name="Rectangle 1">
            <a:extLst>
              <a:ext uri="{FF2B5EF4-FFF2-40B4-BE49-F238E27FC236}">
                <a16:creationId xmlns:a16="http://schemas.microsoft.com/office/drawing/2014/main" id="{0D74F9E6-CA94-4F5B-9247-714AB37C3368}"/>
              </a:ext>
            </a:extLst>
          </p:cNvPr>
          <p:cNvSpPr/>
          <p:nvPr userDrawn="1"/>
        </p:nvSpPr>
        <p:spPr>
          <a:xfrm flipV="1">
            <a:off x="5093623" y="5092538"/>
            <a:ext cx="200475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83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2 colonnes">
    <p:spTree>
      <p:nvGrpSpPr>
        <p:cNvPr id="1" name=""/>
        <p:cNvGrpSpPr/>
        <p:nvPr/>
      </p:nvGrpSpPr>
      <p:grpSpPr>
        <a:xfrm>
          <a:off x="0" y="0"/>
          <a:ext cx="0" cy="0"/>
          <a:chOff x="0" y="0"/>
          <a:chExt cx="0" cy="0"/>
        </a:xfrm>
      </p:grpSpPr>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1858076"/>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18" name="Google Shape;25;p5">
            <a:extLst>
              <a:ext uri="{FF2B5EF4-FFF2-40B4-BE49-F238E27FC236}">
                <a16:creationId xmlns:a16="http://schemas.microsoft.com/office/drawing/2014/main" id="{37FDBF43-BCF7-D74D-A4DA-A2E2E422FD58}"/>
              </a:ext>
            </a:extLst>
          </p:cNvPr>
          <p:cNvSpPr txBox="1">
            <a:spLocks noGrp="1"/>
          </p:cNvSpPr>
          <p:nvPr>
            <p:ph type="body" idx="14" hasCustomPrompt="1"/>
          </p:nvPr>
        </p:nvSpPr>
        <p:spPr>
          <a:xfrm>
            <a:off x="6282672" y="1858522"/>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cs typeface="Adobe Devanagari" panose="02040503050201020203" pitchFamily="18" charset="0"/>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19" name="Google Shape;29;p6">
            <a:extLst>
              <a:ext uri="{FF2B5EF4-FFF2-40B4-BE49-F238E27FC236}">
                <a16:creationId xmlns:a16="http://schemas.microsoft.com/office/drawing/2014/main" id="{5DC65C95-BCD5-0541-81A5-EFAA27BEC96E}"/>
              </a:ext>
            </a:extLst>
          </p:cNvPr>
          <p:cNvSpPr txBox="1">
            <a:spLocks noGrp="1"/>
          </p:cNvSpPr>
          <p:nvPr>
            <p:ph type="title" hasCustomPrompt="1"/>
          </p:nvPr>
        </p:nvSpPr>
        <p:spPr>
          <a:xfrm>
            <a:off x="980321" y="988083"/>
            <a:ext cx="10225523" cy="520639"/>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cxnSp>
        <p:nvCxnSpPr>
          <p:cNvPr id="22" name="Connecteur droit 21">
            <a:extLst>
              <a:ext uri="{FF2B5EF4-FFF2-40B4-BE49-F238E27FC236}">
                <a16:creationId xmlns:a16="http://schemas.microsoft.com/office/drawing/2014/main" id="{8E155FB6-495F-854B-8763-E8CFC7067384}"/>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0D33634-D6A4-4CF7-829D-F3D56FFBDD1E}"/>
              </a:ext>
            </a:extLst>
          </p:cNvPr>
          <p:cNvCxnSpPr>
            <a:cxnSpLocks/>
          </p:cNvCxnSpPr>
          <p:nvPr userDrawn="1"/>
        </p:nvCxnSpPr>
        <p:spPr>
          <a:xfrm>
            <a:off x="6058263" y="1858076"/>
            <a:ext cx="0" cy="4019862"/>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8" name="Google Shape;32;p6">
            <a:extLst>
              <a:ext uri="{FF2B5EF4-FFF2-40B4-BE49-F238E27FC236}">
                <a16:creationId xmlns:a16="http://schemas.microsoft.com/office/drawing/2014/main" id="{1B0C1DB9-9303-4776-9B24-5B71E62B0A35}"/>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10" name="Espace réservé du texte 2">
            <a:extLst>
              <a:ext uri="{FF2B5EF4-FFF2-40B4-BE49-F238E27FC236}">
                <a16:creationId xmlns:a16="http://schemas.microsoft.com/office/drawing/2014/main" id="{E3603B3B-C9FF-47F1-966E-7492206DED2A}"/>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409932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 1 colonne + 1 photo">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2A786D32-B8DC-4CF3-A03E-BF4E357A1884}"/>
              </a:ext>
            </a:extLst>
          </p:cNvPr>
          <p:cNvSpPr>
            <a:spLocks noGrp="1"/>
          </p:cNvSpPr>
          <p:nvPr>
            <p:ph type="pic" sz="quarter" idx="15" hasCustomPrompt="1"/>
          </p:nvPr>
        </p:nvSpPr>
        <p:spPr>
          <a:xfrm>
            <a:off x="6283324" y="0"/>
            <a:ext cx="5908676" cy="6669157"/>
          </a:xfrm>
          <a:prstGeom prst="rect">
            <a:avLst/>
          </a:prstGeom>
        </p:spPr>
        <p:txBody>
          <a:bodyPr/>
          <a:lstStyle>
            <a:lvl1pPr marL="76200" marR="0" indent="0" algn="l" defTabSz="914400" rtl="0" eaLnBrk="1" fontAlgn="auto" latinLnBrk="0" hangingPunct="1">
              <a:lnSpc>
                <a:spcPct val="115000"/>
              </a:lnSpc>
              <a:spcBef>
                <a:spcPts val="0"/>
              </a:spcBef>
              <a:spcAft>
                <a:spcPts val="0"/>
              </a:spcAft>
              <a:buClr>
                <a:schemeClr val="bg2">
                  <a:lumMod val="90000"/>
                </a:schemeClr>
              </a:buClr>
              <a:buSzPts val="2400"/>
              <a:buFont typeface="+mj-lt"/>
              <a:buNone/>
              <a:tabLst/>
              <a:defRPr>
                <a:latin typeface="Barlow"/>
              </a:defRPr>
            </a:lvl1pPr>
          </a:lstStyle>
          <a:p>
            <a:pPr marL="533400" marR="0" lvl="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a:pPr>
            <a:r>
              <a:rPr lang="fr-FR"/>
              <a:t>Cliquez. Onglet « Insertion », image.</a:t>
            </a:r>
          </a:p>
          <a:p>
            <a:endParaRPr lang="fr-FR"/>
          </a:p>
          <a:p>
            <a:endParaRPr lang="fr-FR"/>
          </a:p>
        </p:txBody>
      </p:sp>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1" y="2284477"/>
            <a:ext cx="4923173" cy="4019862"/>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10" name="Google Shape;32;p6">
            <a:extLst>
              <a:ext uri="{FF2B5EF4-FFF2-40B4-BE49-F238E27FC236}">
                <a16:creationId xmlns:a16="http://schemas.microsoft.com/office/drawing/2014/main" id="{795A1952-79E7-46F0-8CFE-5BBC503046D6}"/>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11" name="Espace réservé du texte 2">
            <a:extLst>
              <a:ext uri="{FF2B5EF4-FFF2-40B4-BE49-F238E27FC236}">
                <a16:creationId xmlns:a16="http://schemas.microsoft.com/office/drawing/2014/main" id="{65EBDEE8-7286-4505-90E1-6CBDC202E1E2}"/>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
        <p:nvSpPr>
          <p:cNvPr id="17" name="Google Shape;24;p5">
            <a:extLst>
              <a:ext uri="{FF2B5EF4-FFF2-40B4-BE49-F238E27FC236}">
                <a16:creationId xmlns:a16="http://schemas.microsoft.com/office/drawing/2014/main" id="{EBAE92C4-41A9-42EC-9114-82CE134C693E}"/>
              </a:ext>
            </a:extLst>
          </p:cNvPr>
          <p:cNvSpPr txBox="1">
            <a:spLocks noGrp="1"/>
          </p:cNvSpPr>
          <p:nvPr>
            <p:ph type="title" hasCustomPrompt="1"/>
          </p:nvPr>
        </p:nvSpPr>
        <p:spPr>
          <a:xfrm>
            <a:off x="980322" y="980321"/>
            <a:ext cx="4853260" cy="877751"/>
          </a:xfrm>
          <a:prstGeom prst="rect">
            <a:avLst/>
          </a:prstGeom>
        </p:spPr>
        <p:txBody>
          <a:bodyPr spcFirstLastPara="1" wrap="square" lIns="0" tIns="0" rIns="0" bIns="0" anchor="b" anchorCtr="0">
            <a:noAutofit/>
          </a:bodyPr>
          <a:lstStyle>
            <a:lvl1pPr marL="0" marR="0" lvl="0" indent="0" algn="l" defTabSz="914400" rtl="0" eaLnBrk="1" fontAlgn="auto" latinLnBrk="0" hangingPunct="1">
              <a:lnSpc>
                <a:spcPct val="90000"/>
              </a:lnSpc>
              <a:spcBef>
                <a:spcPts val="0"/>
              </a:spcBef>
              <a:spcAft>
                <a:spcPts val="0"/>
              </a:spcAft>
              <a:buClrTx/>
              <a:buSzPts val="3200"/>
              <a:buFontTx/>
              <a:buNone/>
              <a:tabLst/>
              <a:defRPr sz="3000" b="1">
                <a:solidFill>
                  <a:srgbClr val="090095"/>
                </a:solidFill>
                <a:latin typeface="Montserrat" panose="00000800000000000000" pitchFamily="2" charset="0"/>
                <a:cs typeface="Calibri" panose="020F050202020403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a:t>
            </a:r>
            <a:br>
              <a:rPr lang="fr-FR"/>
            </a:br>
            <a:r>
              <a:rPr lang="fr-FR"/>
              <a:t>le titre</a:t>
            </a:r>
            <a:endParaRPr/>
          </a:p>
        </p:txBody>
      </p:sp>
      <p:cxnSp>
        <p:nvCxnSpPr>
          <p:cNvPr id="18" name="Connecteur droit 17">
            <a:extLst>
              <a:ext uri="{FF2B5EF4-FFF2-40B4-BE49-F238E27FC236}">
                <a16:creationId xmlns:a16="http://schemas.microsoft.com/office/drawing/2014/main" id="{5D96F93F-9DCB-458A-BB47-A2907405E285}"/>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3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hotos">
    <p:spTree>
      <p:nvGrpSpPr>
        <p:cNvPr id="1" name=""/>
        <p:cNvGrpSpPr/>
        <p:nvPr/>
      </p:nvGrpSpPr>
      <p:grpSpPr>
        <a:xfrm>
          <a:off x="0" y="0"/>
          <a:ext cx="0" cy="0"/>
          <a:chOff x="0" y="0"/>
          <a:chExt cx="0" cy="0"/>
        </a:xfrm>
      </p:grpSpPr>
      <p:sp>
        <p:nvSpPr>
          <p:cNvPr id="19" name="Google Shape;25;p5">
            <a:extLst>
              <a:ext uri="{FF2B5EF4-FFF2-40B4-BE49-F238E27FC236}">
                <a16:creationId xmlns:a16="http://schemas.microsoft.com/office/drawing/2014/main" id="{D8EC7F52-DD6A-4A18-8085-B8534EEDFB65}"/>
              </a:ext>
            </a:extLst>
          </p:cNvPr>
          <p:cNvSpPr txBox="1">
            <a:spLocks noGrp="1"/>
          </p:cNvSpPr>
          <p:nvPr>
            <p:ph type="body" idx="13" hasCustomPrompt="1"/>
          </p:nvPr>
        </p:nvSpPr>
        <p:spPr>
          <a:xfrm>
            <a:off x="1138803"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23" name="Google Shape;25;p5">
            <a:extLst>
              <a:ext uri="{FF2B5EF4-FFF2-40B4-BE49-F238E27FC236}">
                <a16:creationId xmlns:a16="http://schemas.microsoft.com/office/drawing/2014/main" id="{71B7F66C-5FF9-4F01-A388-8CAC805DBD2C}"/>
              </a:ext>
            </a:extLst>
          </p:cNvPr>
          <p:cNvSpPr txBox="1">
            <a:spLocks noGrp="1"/>
          </p:cNvSpPr>
          <p:nvPr>
            <p:ph type="body" idx="14" hasCustomPrompt="1"/>
          </p:nvPr>
        </p:nvSpPr>
        <p:spPr>
          <a:xfrm>
            <a:off x="3779235"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24" name="Google Shape;25;p5">
            <a:extLst>
              <a:ext uri="{FF2B5EF4-FFF2-40B4-BE49-F238E27FC236}">
                <a16:creationId xmlns:a16="http://schemas.microsoft.com/office/drawing/2014/main" id="{C6A585DF-B43D-44EF-B158-2138AD45C777}"/>
              </a:ext>
            </a:extLst>
          </p:cNvPr>
          <p:cNvSpPr txBox="1">
            <a:spLocks noGrp="1"/>
          </p:cNvSpPr>
          <p:nvPr>
            <p:ph type="body" idx="15" hasCustomPrompt="1"/>
          </p:nvPr>
        </p:nvSpPr>
        <p:spPr>
          <a:xfrm>
            <a:off x="6414074"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25" name="Google Shape;25;p5">
            <a:extLst>
              <a:ext uri="{FF2B5EF4-FFF2-40B4-BE49-F238E27FC236}">
                <a16:creationId xmlns:a16="http://schemas.microsoft.com/office/drawing/2014/main" id="{BB89BCC3-C074-43D1-B550-06B3D4104482}"/>
              </a:ext>
            </a:extLst>
          </p:cNvPr>
          <p:cNvSpPr txBox="1">
            <a:spLocks noGrp="1"/>
          </p:cNvSpPr>
          <p:nvPr>
            <p:ph type="body" idx="16" hasCustomPrompt="1"/>
          </p:nvPr>
        </p:nvSpPr>
        <p:spPr>
          <a:xfrm>
            <a:off x="9058503" y="4505333"/>
            <a:ext cx="1985599" cy="978800"/>
          </a:xfrm>
          <a:prstGeom prst="rect">
            <a:avLst/>
          </a:prstGeom>
        </p:spPr>
        <p:txBody>
          <a:bodyPr spcFirstLastPara="1" wrap="square" lIns="0" tIns="0" rIns="0" bIns="0" anchor="t" anchorCtr="0">
            <a:noAutofit/>
          </a:bodyPr>
          <a:lstStyle>
            <a:lvl1pPr marL="101598" lvl="0" indent="0" rtl="0">
              <a:spcBef>
                <a:spcPts val="0"/>
              </a:spcBef>
              <a:spcAft>
                <a:spcPts val="0"/>
              </a:spcAft>
              <a:buClr>
                <a:schemeClr val="tx1">
                  <a:lumMod val="50000"/>
                  <a:lumOff val="50000"/>
                </a:schemeClr>
              </a:buClr>
              <a:buSzPts val="2400"/>
              <a:buFont typeface="Inria Sans Light"/>
              <a:buNone/>
              <a:defRPr sz="12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29" name="Espace réservé pour une image  4">
            <a:extLst>
              <a:ext uri="{FF2B5EF4-FFF2-40B4-BE49-F238E27FC236}">
                <a16:creationId xmlns:a16="http://schemas.microsoft.com/office/drawing/2014/main" id="{C90A7ACF-D2CA-4969-9CE8-AE529198F775}"/>
              </a:ext>
            </a:extLst>
          </p:cNvPr>
          <p:cNvSpPr>
            <a:spLocks noGrp="1"/>
          </p:cNvSpPr>
          <p:nvPr>
            <p:ph type="pic" sz="quarter" idx="17"/>
          </p:nvPr>
        </p:nvSpPr>
        <p:spPr>
          <a:xfrm>
            <a:off x="3779235" y="2346633"/>
            <a:ext cx="1985600" cy="1985600"/>
          </a:xfrm>
          <a:prstGeom prst="ellipse">
            <a:avLst/>
          </a:prstGeom>
        </p:spPr>
        <p:txBody>
          <a:bodyPr/>
          <a:lstStyle/>
          <a:p>
            <a:r>
              <a:rPr lang="fr-FR"/>
              <a:t>Cliquez sur l'icône pour ajouter une image</a:t>
            </a:r>
          </a:p>
        </p:txBody>
      </p:sp>
      <p:sp>
        <p:nvSpPr>
          <p:cNvPr id="30" name="Espace réservé pour une image  4">
            <a:extLst>
              <a:ext uri="{FF2B5EF4-FFF2-40B4-BE49-F238E27FC236}">
                <a16:creationId xmlns:a16="http://schemas.microsoft.com/office/drawing/2014/main" id="{63F74F9A-9401-4051-92B1-9088FA56BFFB}"/>
              </a:ext>
            </a:extLst>
          </p:cNvPr>
          <p:cNvSpPr>
            <a:spLocks noGrp="1"/>
          </p:cNvSpPr>
          <p:nvPr>
            <p:ph type="pic" sz="quarter" idx="18"/>
          </p:nvPr>
        </p:nvSpPr>
        <p:spPr>
          <a:xfrm>
            <a:off x="1138803" y="2346633"/>
            <a:ext cx="1985600" cy="1985600"/>
          </a:xfrm>
          <a:prstGeom prst="ellipse">
            <a:avLst/>
          </a:prstGeom>
        </p:spPr>
        <p:txBody>
          <a:bodyPr/>
          <a:lstStyle/>
          <a:p>
            <a:r>
              <a:rPr lang="fr-FR"/>
              <a:t>Cliquez sur l'icône pour ajouter une image</a:t>
            </a:r>
          </a:p>
        </p:txBody>
      </p:sp>
      <p:sp>
        <p:nvSpPr>
          <p:cNvPr id="31" name="Espace réservé pour une image  4">
            <a:extLst>
              <a:ext uri="{FF2B5EF4-FFF2-40B4-BE49-F238E27FC236}">
                <a16:creationId xmlns:a16="http://schemas.microsoft.com/office/drawing/2014/main" id="{A81C8697-B6A3-4517-852B-87C1FE80781F}"/>
              </a:ext>
            </a:extLst>
          </p:cNvPr>
          <p:cNvSpPr>
            <a:spLocks noGrp="1"/>
          </p:cNvSpPr>
          <p:nvPr>
            <p:ph type="pic" sz="quarter" idx="19"/>
          </p:nvPr>
        </p:nvSpPr>
        <p:spPr>
          <a:xfrm>
            <a:off x="9058502" y="2346633"/>
            <a:ext cx="1985600" cy="1985600"/>
          </a:xfrm>
          <a:prstGeom prst="ellipse">
            <a:avLst/>
          </a:prstGeom>
        </p:spPr>
        <p:txBody>
          <a:bodyPr/>
          <a:lstStyle/>
          <a:p>
            <a:r>
              <a:rPr lang="fr-FR"/>
              <a:t>Cliquez sur l'icône pour ajouter une image</a:t>
            </a:r>
          </a:p>
        </p:txBody>
      </p:sp>
      <p:sp>
        <p:nvSpPr>
          <p:cNvPr id="32" name="Espace réservé pour une image  4">
            <a:extLst>
              <a:ext uri="{FF2B5EF4-FFF2-40B4-BE49-F238E27FC236}">
                <a16:creationId xmlns:a16="http://schemas.microsoft.com/office/drawing/2014/main" id="{2ED763CE-E3AB-4511-8062-80196FAF2C09}"/>
              </a:ext>
            </a:extLst>
          </p:cNvPr>
          <p:cNvSpPr>
            <a:spLocks noGrp="1"/>
          </p:cNvSpPr>
          <p:nvPr>
            <p:ph type="pic" sz="quarter" idx="20"/>
          </p:nvPr>
        </p:nvSpPr>
        <p:spPr>
          <a:xfrm>
            <a:off x="6418070" y="2346633"/>
            <a:ext cx="1985600" cy="1985600"/>
          </a:xfrm>
          <a:prstGeom prst="ellipse">
            <a:avLst/>
          </a:prstGeom>
        </p:spPr>
        <p:txBody>
          <a:bodyPr/>
          <a:lstStyle/>
          <a:p>
            <a:r>
              <a:rPr lang="fr-FR"/>
              <a:t>Cliquez sur l'icône pour ajouter une image</a:t>
            </a:r>
          </a:p>
        </p:txBody>
      </p:sp>
      <p:sp>
        <p:nvSpPr>
          <p:cNvPr id="33" name="Google Shape;29;p6">
            <a:extLst>
              <a:ext uri="{FF2B5EF4-FFF2-40B4-BE49-F238E27FC236}">
                <a16:creationId xmlns:a16="http://schemas.microsoft.com/office/drawing/2014/main" id="{15E65981-966F-4668-92BC-6DFA088DEC5B}"/>
              </a:ext>
            </a:extLst>
          </p:cNvPr>
          <p:cNvSpPr txBox="1">
            <a:spLocks noGrp="1"/>
          </p:cNvSpPr>
          <p:nvPr>
            <p:ph type="title" hasCustomPrompt="1"/>
          </p:nvPr>
        </p:nvSpPr>
        <p:spPr>
          <a:xfrm>
            <a:off x="980321" y="988083"/>
            <a:ext cx="10225523" cy="520639"/>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cxnSp>
        <p:nvCxnSpPr>
          <p:cNvPr id="34" name="Connecteur droit 33">
            <a:extLst>
              <a:ext uri="{FF2B5EF4-FFF2-40B4-BE49-F238E27FC236}">
                <a16:creationId xmlns:a16="http://schemas.microsoft.com/office/drawing/2014/main" id="{4F77784A-1FAF-4B71-951E-4C661CCE924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36" name="Google Shape;32;p6">
            <a:extLst>
              <a:ext uri="{FF2B5EF4-FFF2-40B4-BE49-F238E27FC236}">
                <a16:creationId xmlns:a16="http://schemas.microsoft.com/office/drawing/2014/main" id="{04A7828A-BDFD-453B-A7F3-335B947B3C14}"/>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14" name="Espace réservé du texte 2">
            <a:extLst>
              <a:ext uri="{FF2B5EF4-FFF2-40B4-BE49-F238E27FC236}">
                <a16:creationId xmlns:a16="http://schemas.microsoft.com/office/drawing/2014/main" id="{58AC0288-C6D1-4861-A185-4FBE10524024}"/>
              </a:ext>
            </a:extLst>
          </p:cNvPr>
          <p:cNvSpPr>
            <a:spLocks noGrp="1"/>
          </p:cNvSpPr>
          <p:nvPr>
            <p:ph type="body" sz="quarter" idx="21"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189960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2 Colonnes + 1 ligne">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4" y="980322"/>
            <a:ext cx="99112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sp>
        <p:nvSpPr>
          <p:cNvPr id="9" name="Google Shape;25;p5">
            <a:extLst>
              <a:ext uri="{FF2B5EF4-FFF2-40B4-BE49-F238E27FC236}">
                <a16:creationId xmlns:a16="http://schemas.microsoft.com/office/drawing/2014/main" id="{1226BB42-3328-8A42-92EC-D11B69B137C7}"/>
              </a:ext>
            </a:extLst>
          </p:cNvPr>
          <p:cNvSpPr txBox="1">
            <a:spLocks noGrp="1"/>
          </p:cNvSpPr>
          <p:nvPr>
            <p:ph type="body" idx="15" hasCustomPrompt="1"/>
          </p:nvPr>
        </p:nvSpPr>
        <p:spPr>
          <a:xfrm>
            <a:off x="3410997" y="5292262"/>
            <a:ext cx="5336754" cy="862034"/>
          </a:xfrm>
          <a:prstGeom prst="rect">
            <a:avLst/>
          </a:prstGeom>
        </p:spPr>
        <p:txBody>
          <a:bodyPr spcFirstLastPara="1" wrap="square" lIns="0" tIns="0" rIns="0" bIns="0" anchor="t" anchorCtr="0">
            <a:noAutofit/>
          </a:bodyPr>
          <a:lstStyle>
            <a:lvl1pPr marL="101598" lvl="0" indent="0" algn="ctr" rtl="0">
              <a:spcBef>
                <a:spcPts val="0"/>
              </a:spcBef>
              <a:spcAft>
                <a:spcPts val="0"/>
              </a:spcAft>
              <a:buClr>
                <a:schemeClr val="tx1">
                  <a:lumMod val="50000"/>
                  <a:lumOff val="50000"/>
                </a:schemeClr>
              </a:buClr>
              <a:buSzPts val="2400"/>
              <a:buFont typeface="Inria Sans Light"/>
              <a:buNone/>
              <a:defRPr sz="1800" b="1" i="1">
                <a:solidFill>
                  <a:schemeClr val="bg1">
                    <a:lumMod val="50000"/>
                  </a:schemeClr>
                </a:solidFill>
                <a:latin typeface="Barlow"/>
                <a:ea typeface="Adobe Gothic Std B" panose="020B0800000000000000" pitchFamily="34" charset="-128"/>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12" name="Google Shape;25;p5">
            <a:extLst>
              <a:ext uri="{FF2B5EF4-FFF2-40B4-BE49-F238E27FC236}">
                <a16:creationId xmlns:a16="http://schemas.microsoft.com/office/drawing/2014/main" id="{B7A187A5-12D8-5C46-9518-C722EA931B59}"/>
              </a:ext>
            </a:extLst>
          </p:cNvPr>
          <p:cNvSpPr txBox="1">
            <a:spLocks noGrp="1"/>
          </p:cNvSpPr>
          <p:nvPr>
            <p:ph type="body" idx="13" hasCustomPrompt="1"/>
          </p:nvPr>
        </p:nvSpPr>
        <p:spPr>
          <a:xfrm>
            <a:off x="980323" y="1858076"/>
            <a:ext cx="4923172" cy="2963306"/>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15" name="Google Shape;25;p5">
            <a:extLst>
              <a:ext uri="{FF2B5EF4-FFF2-40B4-BE49-F238E27FC236}">
                <a16:creationId xmlns:a16="http://schemas.microsoft.com/office/drawing/2014/main" id="{CD8414E8-536D-B542-8154-957AD1D8FE9E}"/>
              </a:ext>
            </a:extLst>
          </p:cNvPr>
          <p:cNvSpPr txBox="1">
            <a:spLocks noGrp="1"/>
          </p:cNvSpPr>
          <p:nvPr>
            <p:ph type="body" idx="16" hasCustomPrompt="1"/>
          </p:nvPr>
        </p:nvSpPr>
        <p:spPr>
          <a:xfrm>
            <a:off x="6282673" y="1858074"/>
            <a:ext cx="4923172" cy="2963306"/>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2000">
                <a:solidFill>
                  <a:schemeClr val="tx1">
                    <a:lumMod val="85000"/>
                    <a:lumOff val="15000"/>
                  </a:schemeClr>
                </a:solidFill>
                <a:latin typeface="Barlow"/>
                <a:cs typeface="Adobe Arabic" panose="02040503050201020203" pitchFamily="18" charset="-78"/>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cxnSp>
        <p:nvCxnSpPr>
          <p:cNvPr id="21" name="Connecteur droit 20">
            <a:extLst>
              <a:ext uri="{FF2B5EF4-FFF2-40B4-BE49-F238E27FC236}">
                <a16:creationId xmlns:a16="http://schemas.microsoft.com/office/drawing/2014/main" id="{EF3E7458-CE17-6F48-8268-C0CB6ECA6FF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6F76F3C3-76AF-466B-9B83-574FD839672C}"/>
              </a:ext>
            </a:extLst>
          </p:cNvPr>
          <p:cNvCxnSpPr>
            <a:cxnSpLocks/>
          </p:cNvCxnSpPr>
          <p:nvPr userDrawn="1"/>
        </p:nvCxnSpPr>
        <p:spPr>
          <a:xfrm>
            <a:off x="6078644" y="1858074"/>
            <a:ext cx="0" cy="2963308"/>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11" name="Google Shape;32;p6">
            <a:extLst>
              <a:ext uri="{FF2B5EF4-FFF2-40B4-BE49-F238E27FC236}">
                <a16:creationId xmlns:a16="http://schemas.microsoft.com/office/drawing/2014/main" id="{42C43A1C-48A7-40D1-BCE0-1672F969DBF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13" name="Espace réservé du texte 2">
            <a:extLst>
              <a:ext uri="{FF2B5EF4-FFF2-40B4-BE49-F238E27FC236}">
                <a16:creationId xmlns:a16="http://schemas.microsoft.com/office/drawing/2014/main" id="{CEFD5076-C2B3-4235-84D1-C7423CE2B9AD}"/>
              </a:ext>
            </a:extLst>
          </p:cNvPr>
          <p:cNvSpPr>
            <a:spLocks noGrp="1"/>
          </p:cNvSpPr>
          <p:nvPr>
            <p:ph type="body" sz="quarter" idx="17"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
        <p:nvSpPr>
          <p:cNvPr id="23" name="Rectangle 22">
            <a:extLst>
              <a:ext uri="{FF2B5EF4-FFF2-40B4-BE49-F238E27FC236}">
                <a16:creationId xmlns:a16="http://schemas.microsoft.com/office/drawing/2014/main" id="{FD9997D5-6989-40D6-8161-0D1E6FCB0437}"/>
              </a:ext>
            </a:extLst>
          </p:cNvPr>
          <p:cNvSpPr/>
          <p:nvPr userDrawn="1"/>
        </p:nvSpPr>
        <p:spPr>
          <a:xfrm flipH="1">
            <a:off x="3177168" y="5292262"/>
            <a:ext cx="45719" cy="862034"/>
          </a:xfrm>
          <a:prstGeom prst="rect">
            <a:avLst/>
          </a:prstGeom>
          <a:solidFill>
            <a:srgbClr val="E6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511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3 colonne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3" y="984259"/>
            <a:ext cx="10225522"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sp>
        <p:nvSpPr>
          <p:cNvPr id="16" name="Google Shape;25;p5">
            <a:extLst>
              <a:ext uri="{FF2B5EF4-FFF2-40B4-BE49-F238E27FC236}">
                <a16:creationId xmlns:a16="http://schemas.microsoft.com/office/drawing/2014/main" id="{4E9AC727-D595-424B-8DAE-DD364833E15B}"/>
              </a:ext>
            </a:extLst>
          </p:cNvPr>
          <p:cNvSpPr txBox="1">
            <a:spLocks noGrp="1"/>
          </p:cNvSpPr>
          <p:nvPr>
            <p:ph type="body" idx="13" hasCustomPrompt="1"/>
          </p:nvPr>
        </p:nvSpPr>
        <p:spPr>
          <a:xfrm>
            <a:off x="980322" y="1858997"/>
            <a:ext cx="3219143" cy="3991600"/>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18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18" name="Google Shape;25;p5">
            <a:extLst>
              <a:ext uri="{FF2B5EF4-FFF2-40B4-BE49-F238E27FC236}">
                <a16:creationId xmlns:a16="http://schemas.microsoft.com/office/drawing/2014/main" id="{37FDBF43-BCF7-D74D-A4DA-A2E2E422FD58}"/>
              </a:ext>
            </a:extLst>
          </p:cNvPr>
          <p:cNvSpPr txBox="1">
            <a:spLocks noGrp="1"/>
          </p:cNvSpPr>
          <p:nvPr>
            <p:ph type="body" idx="14" hasCustomPrompt="1"/>
          </p:nvPr>
        </p:nvSpPr>
        <p:spPr>
          <a:xfrm>
            <a:off x="4578643" y="1858997"/>
            <a:ext cx="3031368" cy="3991599"/>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sz="1800">
                <a:solidFill>
                  <a:schemeClr val="tx1">
                    <a:lumMod val="85000"/>
                    <a:lumOff val="15000"/>
                  </a:schemeClr>
                </a:solidFill>
                <a:latin typeface="Barlow"/>
              </a:defRPr>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sp>
        <p:nvSpPr>
          <p:cNvPr id="20" name="Google Shape;25;p5">
            <a:extLst>
              <a:ext uri="{FF2B5EF4-FFF2-40B4-BE49-F238E27FC236}">
                <a16:creationId xmlns:a16="http://schemas.microsoft.com/office/drawing/2014/main" id="{E38E4900-CD54-0D43-BB3A-68C03752E3AC}"/>
              </a:ext>
            </a:extLst>
          </p:cNvPr>
          <p:cNvSpPr txBox="1">
            <a:spLocks noGrp="1"/>
          </p:cNvSpPr>
          <p:nvPr>
            <p:ph type="body" idx="15" hasCustomPrompt="1"/>
          </p:nvPr>
        </p:nvSpPr>
        <p:spPr>
          <a:xfrm>
            <a:off x="7989188" y="1869799"/>
            <a:ext cx="3031367" cy="3991599"/>
          </a:xfrm>
          <a:prstGeom prst="rect">
            <a:avLst/>
          </a:prstGeom>
        </p:spPr>
        <p:txBody>
          <a:bodyPr spcFirstLastPara="1" wrap="square" lIns="0" tIns="0" rIns="0" bIns="0" anchor="t" anchorCtr="0">
            <a:noAutofit/>
          </a:bodyPr>
          <a:lstStyle>
            <a:lvl1pPr marL="609585" lvl="0" indent="-507987" rtl="0">
              <a:spcBef>
                <a:spcPts val="0"/>
              </a:spcBef>
              <a:spcAft>
                <a:spcPts val="0"/>
              </a:spcAft>
              <a:buClr>
                <a:schemeClr val="tx1">
                  <a:lumMod val="50000"/>
                  <a:lumOff val="50000"/>
                </a:schemeClr>
              </a:buClr>
              <a:buSzPts val="2400"/>
              <a:buFont typeface="Inria Sans Light"/>
              <a:buChar char="▸"/>
              <a:defRPr dirty="0"/>
            </a:lvl1pPr>
            <a:lvl2pPr marL="1219170" lvl="1" indent="-507987" rtl="0">
              <a:spcBef>
                <a:spcPts val="800"/>
              </a:spcBef>
              <a:spcAft>
                <a:spcPts val="0"/>
              </a:spcAft>
              <a:buSzPts val="2400"/>
              <a:buChar char="▹"/>
              <a:defRPr/>
            </a:lvl2pPr>
            <a:lvl3pPr marL="1828754" lvl="2" indent="-507987" rtl="0">
              <a:spcBef>
                <a:spcPts val="800"/>
              </a:spcBef>
              <a:spcAft>
                <a:spcPts val="0"/>
              </a:spcAft>
              <a:buSzPts val="2400"/>
              <a:buChar char="■"/>
              <a:defRPr/>
            </a:lvl3pPr>
            <a:lvl4pPr marL="2438339" lvl="3" indent="-507987" rtl="0">
              <a:spcBef>
                <a:spcPts val="800"/>
              </a:spcBef>
              <a:spcAft>
                <a:spcPts val="0"/>
              </a:spcAft>
              <a:buSzPts val="2400"/>
              <a:buChar char="●"/>
              <a:defRPr/>
            </a:lvl4pPr>
            <a:lvl5pPr marL="3047924" lvl="4" indent="-507987" rtl="0">
              <a:spcBef>
                <a:spcPts val="800"/>
              </a:spcBef>
              <a:spcAft>
                <a:spcPts val="0"/>
              </a:spcAft>
              <a:buSzPts val="2400"/>
              <a:buChar char="○"/>
              <a:defRPr/>
            </a:lvl5pPr>
            <a:lvl6pPr marL="3657509" lvl="5" indent="-507987" rtl="0">
              <a:spcBef>
                <a:spcPts val="800"/>
              </a:spcBef>
              <a:spcAft>
                <a:spcPts val="0"/>
              </a:spcAft>
              <a:buSzPts val="2400"/>
              <a:buChar char="■"/>
              <a:defRPr/>
            </a:lvl6pPr>
            <a:lvl7pPr marL="4267093" lvl="6" indent="-507987" rtl="0">
              <a:spcBef>
                <a:spcPts val="800"/>
              </a:spcBef>
              <a:spcAft>
                <a:spcPts val="0"/>
              </a:spcAft>
              <a:buSzPts val="2400"/>
              <a:buChar char="●"/>
              <a:defRPr/>
            </a:lvl7pPr>
            <a:lvl8pPr marL="4876678" lvl="7" indent="-507987" rtl="0">
              <a:spcBef>
                <a:spcPts val="800"/>
              </a:spcBef>
              <a:spcAft>
                <a:spcPts val="0"/>
              </a:spcAft>
              <a:buSzPts val="2400"/>
              <a:buChar char="○"/>
              <a:defRPr/>
            </a:lvl8pPr>
            <a:lvl9pPr marL="5486263" lvl="8" indent="-507987" rtl="0">
              <a:spcBef>
                <a:spcPts val="800"/>
              </a:spcBef>
              <a:spcAft>
                <a:spcPts val="800"/>
              </a:spcAft>
              <a:buSzPts val="2400"/>
              <a:buChar char="■"/>
              <a:defRPr/>
            </a:lvl9pPr>
          </a:lstStyle>
          <a:p>
            <a:r>
              <a:rPr lang="fr-FR"/>
              <a:t>Cliquez pour ajouter du texte</a:t>
            </a:r>
            <a:endParaRPr/>
          </a:p>
        </p:txBody>
      </p:sp>
      <p:cxnSp>
        <p:nvCxnSpPr>
          <p:cNvPr id="29" name="Connecteur droit 28">
            <a:extLst>
              <a:ext uri="{FF2B5EF4-FFF2-40B4-BE49-F238E27FC236}">
                <a16:creationId xmlns:a16="http://schemas.microsoft.com/office/drawing/2014/main" id="{3B213520-0DA7-3B47-91E8-39B1A7EA47FE}"/>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4AA703BA-6114-4BED-BFBA-E09C1D5DAAEF}"/>
              </a:ext>
            </a:extLst>
          </p:cNvPr>
          <p:cNvCxnSpPr>
            <a:cxnSpLocks/>
          </p:cNvCxnSpPr>
          <p:nvPr userDrawn="1"/>
        </p:nvCxnSpPr>
        <p:spPr>
          <a:xfrm>
            <a:off x="4362377" y="1858997"/>
            <a:ext cx="1673" cy="4002401"/>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10" name="Connecteur droit 9">
            <a:extLst>
              <a:ext uri="{FF2B5EF4-FFF2-40B4-BE49-F238E27FC236}">
                <a16:creationId xmlns:a16="http://schemas.microsoft.com/office/drawing/2014/main" id="{C3F62D67-B40A-4B78-92B0-62719CFB7A45}"/>
              </a:ext>
            </a:extLst>
          </p:cNvPr>
          <p:cNvCxnSpPr>
            <a:cxnSpLocks/>
          </p:cNvCxnSpPr>
          <p:nvPr userDrawn="1"/>
        </p:nvCxnSpPr>
        <p:spPr>
          <a:xfrm>
            <a:off x="7798763" y="1848195"/>
            <a:ext cx="1673" cy="4002401"/>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12" name="Google Shape;32;p6">
            <a:extLst>
              <a:ext uri="{FF2B5EF4-FFF2-40B4-BE49-F238E27FC236}">
                <a16:creationId xmlns:a16="http://schemas.microsoft.com/office/drawing/2014/main" id="{736D99F8-460D-4519-8B5D-7616B9546EAC}"/>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13" name="Espace réservé du texte 2">
            <a:extLst>
              <a:ext uri="{FF2B5EF4-FFF2-40B4-BE49-F238E27FC236}">
                <a16:creationId xmlns:a16="http://schemas.microsoft.com/office/drawing/2014/main" id="{FBC296AE-92F3-4C35-9759-34D027E7477B}"/>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54529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6 colonne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3" y="984259"/>
            <a:ext cx="10225522"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sp>
        <p:nvSpPr>
          <p:cNvPr id="15" name="Espace réservé pour une image  14">
            <a:extLst>
              <a:ext uri="{FF2B5EF4-FFF2-40B4-BE49-F238E27FC236}">
                <a16:creationId xmlns:a16="http://schemas.microsoft.com/office/drawing/2014/main" id="{93312183-131D-A94F-8118-E79A0CDF63D6}"/>
              </a:ext>
            </a:extLst>
          </p:cNvPr>
          <p:cNvSpPr>
            <a:spLocks noGrp="1" noChangeAspect="1"/>
          </p:cNvSpPr>
          <p:nvPr>
            <p:ph type="pic" sz="quarter" idx="39"/>
          </p:nvPr>
        </p:nvSpPr>
        <p:spPr>
          <a:xfrm>
            <a:off x="1167733" y="1690385"/>
            <a:ext cx="540000" cy="540000"/>
          </a:xfrm>
          <a:prstGeom prst="ellipse">
            <a:avLst/>
          </a:prstGeom>
        </p:spPr>
        <p:txBody>
          <a:bodyPr/>
          <a:lstStyle>
            <a:lvl1pPr>
              <a:defRPr sz="400"/>
            </a:lvl1pPr>
          </a:lstStyle>
          <a:p>
            <a:r>
              <a:rPr lang="fr-FR"/>
              <a:t>Cliquez sur l'icône pour ajouter une image</a:t>
            </a:r>
          </a:p>
        </p:txBody>
      </p:sp>
      <p:sp>
        <p:nvSpPr>
          <p:cNvPr id="125" name="Espace réservé pour une image  14">
            <a:extLst>
              <a:ext uri="{FF2B5EF4-FFF2-40B4-BE49-F238E27FC236}">
                <a16:creationId xmlns:a16="http://schemas.microsoft.com/office/drawing/2014/main" id="{21C84905-79D9-194A-9008-A0B274BEAAFD}"/>
              </a:ext>
            </a:extLst>
          </p:cNvPr>
          <p:cNvSpPr>
            <a:spLocks noGrp="1" noChangeAspect="1"/>
          </p:cNvSpPr>
          <p:nvPr>
            <p:ph type="pic" sz="quarter" idx="40"/>
          </p:nvPr>
        </p:nvSpPr>
        <p:spPr>
          <a:xfrm>
            <a:off x="4680479" y="1690385"/>
            <a:ext cx="540000" cy="540000"/>
          </a:xfrm>
          <a:prstGeom prst="ellipse">
            <a:avLst/>
          </a:prstGeom>
        </p:spPr>
        <p:txBody>
          <a:bodyPr/>
          <a:lstStyle>
            <a:lvl1pPr>
              <a:defRPr sz="400"/>
            </a:lvl1pPr>
          </a:lstStyle>
          <a:p>
            <a:r>
              <a:rPr lang="fr-FR"/>
              <a:t>Cliquez sur l'icône pour ajouter une image</a:t>
            </a:r>
          </a:p>
        </p:txBody>
      </p:sp>
      <p:sp>
        <p:nvSpPr>
          <p:cNvPr id="127" name="Espace réservé pour une image  14">
            <a:extLst>
              <a:ext uri="{FF2B5EF4-FFF2-40B4-BE49-F238E27FC236}">
                <a16:creationId xmlns:a16="http://schemas.microsoft.com/office/drawing/2014/main" id="{79700A53-C8BD-9145-A632-5569BFB6647E}"/>
              </a:ext>
            </a:extLst>
          </p:cNvPr>
          <p:cNvSpPr>
            <a:spLocks noGrp="1" noChangeAspect="1"/>
          </p:cNvSpPr>
          <p:nvPr>
            <p:ph type="pic" sz="quarter" idx="41"/>
          </p:nvPr>
        </p:nvSpPr>
        <p:spPr>
          <a:xfrm>
            <a:off x="8199456" y="1688400"/>
            <a:ext cx="540000" cy="540000"/>
          </a:xfrm>
          <a:prstGeom prst="ellipse">
            <a:avLst/>
          </a:prstGeom>
        </p:spPr>
        <p:txBody>
          <a:bodyPr/>
          <a:lstStyle>
            <a:lvl1pPr>
              <a:defRPr sz="400"/>
            </a:lvl1pPr>
          </a:lstStyle>
          <a:p>
            <a:r>
              <a:rPr lang="fr-FR"/>
              <a:t>Cliquez sur l'icône pour ajouter une image</a:t>
            </a:r>
          </a:p>
        </p:txBody>
      </p:sp>
      <p:sp>
        <p:nvSpPr>
          <p:cNvPr id="138" name="Espace réservé du texte 137">
            <a:extLst>
              <a:ext uri="{FF2B5EF4-FFF2-40B4-BE49-F238E27FC236}">
                <a16:creationId xmlns:a16="http://schemas.microsoft.com/office/drawing/2014/main" id="{91A42506-6AAD-C949-BF1F-B08C2539A13E}"/>
              </a:ext>
            </a:extLst>
          </p:cNvPr>
          <p:cNvSpPr>
            <a:spLocks noGrp="1"/>
          </p:cNvSpPr>
          <p:nvPr>
            <p:ph type="body" sz="quarter" idx="45" hasCustomPrompt="1"/>
          </p:nvPr>
        </p:nvSpPr>
        <p:spPr>
          <a:xfrm>
            <a:off x="922338" y="2341626"/>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a:t>Cliquez pour ajouter du texte</a:t>
            </a:r>
          </a:p>
          <a:p>
            <a:r>
              <a:rPr lang="fr-FR" err="1"/>
              <a:t>Lorem</a:t>
            </a:r>
            <a:r>
              <a:rPr lang="fr-FR"/>
              <a:t> </a:t>
            </a:r>
            <a:r>
              <a:rPr lang="fr-FR" err="1"/>
              <a:t>ipsum</a:t>
            </a:r>
            <a:endParaRPr lang="fr-FR"/>
          </a:p>
        </p:txBody>
      </p:sp>
      <p:sp>
        <p:nvSpPr>
          <p:cNvPr id="140" name="Espace réservé du texte 137">
            <a:extLst>
              <a:ext uri="{FF2B5EF4-FFF2-40B4-BE49-F238E27FC236}">
                <a16:creationId xmlns:a16="http://schemas.microsoft.com/office/drawing/2014/main" id="{D851EDAF-C78C-A148-9B20-9AE25DD656A6}"/>
              </a:ext>
            </a:extLst>
          </p:cNvPr>
          <p:cNvSpPr>
            <a:spLocks noGrp="1"/>
          </p:cNvSpPr>
          <p:nvPr>
            <p:ph type="body" sz="quarter" idx="46" hasCustomPrompt="1"/>
          </p:nvPr>
        </p:nvSpPr>
        <p:spPr>
          <a:xfrm>
            <a:off x="4425415" y="235045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a:t>Cliquez pour ajouter du texte</a:t>
            </a:r>
          </a:p>
          <a:p>
            <a:r>
              <a:rPr lang="fr-FR" err="1"/>
              <a:t>Lorem</a:t>
            </a:r>
            <a:r>
              <a:rPr lang="fr-FR"/>
              <a:t> </a:t>
            </a:r>
            <a:r>
              <a:rPr lang="fr-FR" err="1"/>
              <a:t>ipsum</a:t>
            </a:r>
            <a:endParaRPr lang="fr-FR"/>
          </a:p>
        </p:txBody>
      </p:sp>
      <p:sp>
        <p:nvSpPr>
          <p:cNvPr id="142" name="Espace réservé du texte 137">
            <a:extLst>
              <a:ext uri="{FF2B5EF4-FFF2-40B4-BE49-F238E27FC236}">
                <a16:creationId xmlns:a16="http://schemas.microsoft.com/office/drawing/2014/main" id="{61993889-DF2F-1247-B6E1-1573BE0C8C0B}"/>
              </a:ext>
            </a:extLst>
          </p:cNvPr>
          <p:cNvSpPr>
            <a:spLocks noGrp="1"/>
          </p:cNvSpPr>
          <p:nvPr>
            <p:ph type="body" sz="quarter" idx="47" hasCustomPrompt="1"/>
          </p:nvPr>
        </p:nvSpPr>
        <p:spPr>
          <a:xfrm>
            <a:off x="7928492" y="235045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a:t>Cliquez pour ajouter du texte</a:t>
            </a:r>
          </a:p>
          <a:p>
            <a:r>
              <a:rPr lang="fr-FR" err="1"/>
              <a:t>Lorem</a:t>
            </a:r>
            <a:r>
              <a:rPr lang="fr-FR"/>
              <a:t> </a:t>
            </a:r>
            <a:r>
              <a:rPr lang="fr-FR" err="1"/>
              <a:t>ipsum</a:t>
            </a:r>
            <a:endParaRPr lang="fr-FR"/>
          </a:p>
        </p:txBody>
      </p:sp>
      <p:cxnSp>
        <p:nvCxnSpPr>
          <p:cNvPr id="150" name="Connecteur droit 149">
            <a:extLst>
              <a:ext uri="{FF2B5EF4-FFF2-40B4-BE49-F238E27FC236}">
                <a16:creationId xmlns:a16="http://schemas.microsoft.com/office/drawing/2014/main" id="{9088F0E8-58BD-E24B-8FD6-E98076349B88}"/>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6CBB21E-61FC-404B-BF12-835E6794EDC8}"/>
              </a:ext>
            </a:extLst>
          </p:cNvPr>
          <p:cNvCxnSpPr>
            <a:cxnSpLocks/>
          </p:cNvCxnSpPr>
          <p:nvPr userDrawn="1"/>
        </p:nvCxnSpPr>
        <p:spPr>
          <a:xfrm>
            <a:off x="4344931" y="2341626"/>
            <a:ext cx="0" cy="4337470"/>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25" name="Connecteur droit 24">
            <a:extLst>
              <a:ext uri="{FF2B5EF4-FFF2-40B4-BE49-F238E27FC236}">
                <a16:creationId xmlns:a16="http://schemas.microsoft.com/office/drawing/2014/main" id="{B22EA1F3-4AA3-4A84-B869-C8B28171F5E0}"/>
              </a:ext>
            </a:extLst>
          </p:cNvPr>
          <p:cNvCxnSpPr>
            <a:cxnSpLocks/>
          </p:cNvCxnSpPr>
          <p:nvPr userDrawn="1"/>
        </p:nvCxnSpPr>
        <p:spPr>
          <a:xfrm>
            <a:off x="921600" y="4181731"/>
            <a:ext cx="10341491" cy="0"/>
          </a:xfrm>
          <a:prstGeom prst="line">
            <a:avLst/>
          </a:prstGeom>
          <a:ln w="3175"/>
        </p:spPr>
        <p:style>
          <a:lnRef idx="1">
            <a:schemeClr val="accent3"/>
          </a:lnRef>
          <a:fillRef idx="0">
            <a:schemeClr val="accent3"/>
          </a:fillRef>
          <a:effectRef idx="0">
            <a:schemeClr val="accent3"/>
          </a:effectRef>
          <a:fontRef idx="minor">
            <a:schemeClr val="tx1"/>
          </a:fontRef>
        </p:style>
      </p:cxnSp>
      <p:cxnSp>
        <p:nvCxnSpPr>
          <p:cNvPr id="26" name="Connecteur droit 25">
            <a:extLst>
              <a:ext uri="{FF2B5EF4-FFF2-40B4-BE49-F238E27FC236}">
                <a16:creationId xmlns:a16="http://schemas.microsoft.com/office/drawing/2014/main" id="{ABF3DB55-94AA-4F87-98C7-2BF7FB13664B}"/>
              </a:ext>
            </a:extLst>
          </p:cNvPr>
          <p:cNvCxnSpPr>
            <a:cxnSpLocks/>
          </p:cNvCxnSpPr>
          <p:nvPr userDrawn="1"/>
        </p:nvCxnSpPr>
        <p:spPr>
          <a:xfrm>
            <a:off x="7858839" y="2341626"/>
            <a:ext cx="0" cy="4337470"/>
          </a:xfrm>
          <a:prstGeom prst="line">
            <a:avLst/>
          </a:prstGeom>
          <a:ln w="3175"/>
        </p:spPr>
        <p:style>
          <a:lnRef idx="1">
            <a:schemeClr val="accent3"/>
          </a:lnRef>
          <a:fillRef idx="0">
            <a:schemeClr val="accent3"/>
          </a:fillRef>
          <a:effectRef idx="0">
            <a:schemeClr val="accent3"/>
          </a:effectRef>
          <a:fontRef idx="minor">
            <a:schemeClr val="tx1"/>
          </a:fontRef>
        </p:style>
      </p:cxnSp>
      <p:sp>
        <p:nvSpPr>
          <p:cNvPr id="27" name="Espace réservé pour une image  14">
            <a:extLst>
              <a:ext uri="{FF2B5EF4-FFF2-40B4-BE49-F238E27FC236}">
                <a16:creationId xmlns:a16="http://schemas.microsoft.com/office/drawing/2014/main" id="{A535389A-B955-4954-BE67-C2289D9C0463}"/>
              </a:ext>
            </a:extLst>
          </p:cNvPr>
          <p:cNvSpPr>
            <a:spLocks noGrp="1" noChangeAspect="1"/>
          </p:cNvSpPr>
          <p:nvPr>
            <p:ph type="pic" sz="quarter" idx="48"/>
          </p:nvPr>
        </p:nvSpPr>
        <p:spPr>
          <a:xfrm>
            <a:off x="1162977" y="4362345"/>
            <a:ext cx="540000" cy="540000"/>
          </a:xfrm>
          <a:prstGeom prst="ellipse">
            <a:avLst/>
          </a:prstGeom>
        </p:spPr>
        <p:txBody>
          <a:bodyPr/>
          <a:lstStyle>
            <a:lvl1pPr>
              <a:defRPr sz="400"/>
            </a:lvl1pPr>
          </a:lstStyle>
          <a:p>
            <a:r>
              <a:rPr lang="fr-FR"/>
              <a:t>Cliquez sur l'icône pour ajouter une image</a:t>
            </a:r>
          </a:p>
        </p:txBody>
      </p:sp>
      <p:sp>
        <p:nvSpPr>
          <p:cNvPr id="28" name="Espace réservé pour une image  14">
            <a:extLst>
              <a:ext uri="{FF2B5EF4-FFF2-40B4-BE49-F238E27FC236}">
                <a16:creationId xmlns:a16="http://schemas.microsoft.com/office/drawing/2014/main" id="{69154872-0613-416C-A9CF-2814463BDC8A}"/>
              </a:ext>
            </a:extLst>
          </p:cNvPr>
          <p:cNvSpPr>
            <a:spLocks noGrp="1" noChangeAspect="1"/>
          </p:cNvSpPr>
          <p:nvPr>
            <p:ph type="pic" sz="quarter" idx="49"/>
          </p:nvPr>
        </p:nvSpPr>
        <p:spPr>
          <a:xfrm>
            <a:off x="4675723" y="4362345"/>
            <a:ext cx="540000" cy="540000"/>
          </a:xfrm>
          <a:prstGeom prst="ellipse">
            <a:avLst/>
          </a:prstGeom>
        </p:spPr>
        <p:txBody>
          <a:bodyPr/>
          <a:lstStyle>
            <a:lvl1pPr>
              <a:defRPr sz="400"/>
            </a:lvl1pPr>
          </a:lstStyle>
          <a:p>
            <a:r>
              <a:rPr lang="fr-FR"/>
              <a:t>Cliquez sur l'icône pour ajouter une image</a:t>
            </a:r>
          </a:p>
        </p:txBody>
      </p:sp>
      <p:sp>
        <p:nvSpPr>
          <p:cNvPr id="29" name="Espace réservé pour une image  14">
            <a:extLst>
              <a:ext uri="{FF2B5EF4-FFF2-40B4-BE49-F238E27FC236}">
                <a16:creationId xmlns:a16="http://schemas.microsoft.com/office/drawing/2014/main" id="{1C5552CF-D39F-47A5-9A84-00633C97D340}"/>
              </a:ext>
            </a:extLst>
          </p:cNvPr>
          <p:cNvSpPr>
            <a:spLocks noGrp="1" noChangeAspect="1"/>
          </p:cNvSpPr>
          <p:nvPr>
            <p:ph type="pic" sz="quarter" idx="50"/>
          </p:nvPr>
        </p:nvSpPr>
        <p:spPr>
          <a:xfrm>
            <a:off x="8194700" y="4360360"/>
            <a:ext cx="540000" cy="540000"/>
          </a:xfrm>
          <a:prstGeom prst="ellipse">
            <a:avLst/>
          </a:prstGeom>
        </p:spPr>
        <p:txBody>
          <a:bodyPr/>
          <a:lstStyle>
            <a:lvl1pPr>
              <a:defRPr sz="400"/>
            </a:lvl1pPr>
          </a:lstStyle>
          <a:p>
            <a:r>
              <a:rPr lang="fr-FR"/>
              <a:t>Cliquez sur l'icône pour ajouter une image</a:t>
            </a:r>
          </a:p>
        </p:txBody>
      </p:sp>
      <p:sp>
        <p:nvSpPr>
          <p:cNvPr id="30" name="Espace réservé du texte 137">
            <a:extLst>
              <a:ext uri="{FF2B5EF4-FFF2-40B4-BE49-F238E27FC236}">
                <a16:creationId xmlns:a16="http://schemas.microsoft.com/office/drawing/2014/main" id="{616C3192-793D-4C9A-8E01-FFE5601E339C}"/>
              </a:ext>
            </a:extLst>
          </p:cNvPr>
          <p:cNvSpPr>
            <a:spLocks noGrp="1"/>
          </p:cNvSpPr>
          <p:nvPr>
            <p:ph type="body" sz="quarter" idx="51" hasCustomPrompt="1"/>
          </p:nvPr>
        </p:nvSpPr>
        <p:spPr>
          <a:xfrm>
            <a:off x="917582" y="5013586"/>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a:t>Cliquez pour ajouter du texte</a:t>
            </a:r>
          </a:p>
          <a:p>
            <a:r>
              <a:rPr lang="fr-FR" err="1"/>
              <a:t>Lorem</a:t>
            </a:r>
            <a:r>
              <a:rPr lang="fr-FR"/>
              <a:t> </a:t>
            </a:r>
            <a:r>
              <a:rPr lang="fr-FR" err="1"/>
              <a:t>ipsum</a:t>
            </a:r>
            <a:endParaRPr lang="fr-FR"/>
          </a:p>
        </p:txBody>
      </p:sp>
      <p:sp>
        <p:nvSpPr>
          <p:cNvPr id="31" name="Espace réservé du texte 137">
            <a:extLst>
              <a:ext uri="{FF2B5EF4-FFF2-40B4-BE49-F238E27FC236}">
                <a16:creationId xmlns:a16="http://schemas.microsoft.com/office/drawing/2014/main" id="{EA4CE173-6E35-4936-863D-DF7D5E2955A5}"/>
              </a:ext>
            </a:extLst>
          </p:cNvPr>
          <p:cNvSpPr>
            <a:spLocks noGrp="1"/>
          </p:cNvSpPr>
          <p:nvPr>
            <p:ph type="body" sz="quarter" idx="52" hasCustomPrompt="1"/>
          </p:nvPr>
        </p:nvSpPr>
        <p:spPr>
          <a:xfrm>
            <a:off x="4420659" y="502241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a:t>Cliquez pour ajouter du texte</a:t>
            </a:r>
          </a:p>
          <a:p>
            <a:r>
              <a:rPr lang="fr-FR" err="1"/>
              <a:t>Lorem</a:t>
            </a:r>
            <a:r>
              <a:rPr lang="fr-FR"/>
              <a:t> </a:t>
            </a:r>
            <a:r>
              <a:rPr lang="fr-FR" err="1"/>
              <a:t>ipsum</a:t>
            </a:r>
            <a:endParaRPr lang="fr-FR"/>
          </a:p>
        </p:txBody>
      </p:sp>
      <p:sp>
        <p:nvSpPr>
          <p:cNvPr id="32" name="Espace réservé du texte 137">
            <a:extLst>
              <a:ext uri="{FF2B5EF4-FFF2-40B4-BE49-F238E27FC236}">
                <a16:creationId xmlns:a16="http://schemas.microsoft.com/office/drawing/2014/main" id="{ED06A390-441C-4B5B-906D-D3B17839B3A9}"/>
              </a:ext>
            </a:extLst>
          </p:cNvPr>
          <p:cNvSpPr>
            <a:spLocks noGrp="1"/>
          </p:cNvSpPr>
          <p:nvPr>
            <p:ph type="body" sz="quarter" idx="53" hasCustomPrompt="1"/>
          </p:nvPr>
        </p:nvSpPr>
        <p:spPr>
          <a:xfrm>
            <a:off x="7923736" y="5022418"/>
            <a:ext cx="3335337" cy="1609725"/>
          </a:xfrm>
          <a:prstGeom prst="rect">
            <a:avLst/>
          </a:prstGeom>
        </p:spPr>
        <p:txBody>
          <a:bodyPr/>
          <a:lstStyle>
            <a:lvl1pPr marL="76200" indent="0">
              <a:buNone/>
              <a:defRPr sz="1600" b="0">
                <a:latin typeface="Barlow"/>
              </a:defRPr>
            </a:lvl1pPr>
            <a:lvl2pPr>
              <a:defRPr sz="1600"/>
            </a:lvl2pPr>
            <a:lvl3pPr>
              <a:defRPr sz="1600"/>
            </a:lvl3pPr>
            <a:lvl4pPr>
              <a:defRPr sz="1600"/>
            </a:lvl4pPr>
            <a:lvl5pPr>
              <a:defRPr sz="1600"/>
            </a:lvl5pPr>
          </a:lstStyle>
          <a:p>
            <a:pPr lvl="0"/>
            <a:r>
              <a:rPr lang="fr-FR" b="1"/>
              <a:t>Cliquez pour ajouter du texte</a:t>
            </a:r>
          </a:p>
          <a:p>
            <a:r>
              <a:rPr lang="fr-FR" err="1"/>
              <a:t>Lorem</a:t>
            </a:r>
            <a:r>
              <a:rPr lang="fr-FR"/>
              <a:t> </a:t>
            </a:r>
            <a:r>
              <a:rPr lang="fr-FR" err="1"/>
              <a:t>ipsum</a:t>
            </a:r>
            <a:endParaRPr lang="fr-FR"/>
          </a:p>
        </p:txBody>
      </p:sp>
      <p:sp>
        <p:nvSpPr>
          <p:cNvPr id="38" name="Google Shape;32;p6">
            <a:extLst>
              <a:ext uri="{FF2B5EF4-FFF2-40B4-BE49-F238E27FC236}">
                <a16:creationId xmlns:a16="http://schemas.microsoft.com/office/drawing/2014/main" id="{C15C1D79-CC65-4F88-83E7-7523596F8D88}"/>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23" name="Espace réservé du texte 2">
            <a:extLst>
              <a:ext uri="{FF2B5EF4-FFF2-40B4-BE49-F238E27FC236}">
                <a16:creationId xmlns:a16="http://schemas.microsoft.com/office/drawing/2014/main" id="{D05E616E-F294-4A11-9D67-740E9CFC3F95}"/>
              </a:ext>
            </a:extLst>
          </p:cNvPr>
          <p:cNvSpPr>
            <a:spLocks noGrp="1"/>
          </p:cNvSpPr>
          <p:nvPr>
            <p:ph type="body" sz="quarter" idx="15"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241416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7" name="Google Shape;29;p6">
            <a:extLst>
              <a:ext uri="{FF2B5EF4-FFF2-40B4-BE49-F238E27FC236}">
                <a16:creationId xmlns:a16="http://schemas.microsoft.com/office/drawing/2014/main" id="{573C3066-7235-C74F-8A91-7ED440FE7014}"/>
              </a:ext>
            </a:extLst>
          </p:cNvPr>
          <p:cNvSpPr txBox="1">
            <a:spLocks noGrp="1"/>
          </p:cNvSpPr>
          <p:nvPr>
            <p:ph type="title" hasCustomPrompt="1"/>
          </p:nvPr>
        </p:nvSpPr>
        <p:spPr>
          <a:xfrm>
            <a:off x="980321" y="980322"/>
            <a:ext cx="10225523"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000" b="1">
                <a:solidFill>
                  <a:srgbClr val="090095"/>
                </a:solidFill>
                <a:latin typeface="Montserrat" panose="00000800000000000000" pitchFamily="2"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fr-FR"/>
              <a:t>Cliquez pour ajouter le titre</a:t>
            </a:r>
            <a:endParaRPr/>
          </a:p>
        </p:txBody>
      </p:sp>
      <p:cxnSp>
        <p:nvCxnSpPr>
          <p:cNvPr id="15" name="Connecteur droit 14">
            <a:extLst>
              <a:ext uri="{FF2B5EF4-FFF2-40B4-BE49-F238E27FC236}">
                <a16:creationId xmlns:a16="http://schemas.microsoft.com/office/drawing/2014/main" id="{DFD7E31D-30ED-274C-B1C5-11BA3D0F7F5A}"/>
              </a:ext>
            </a:extLst>
          </p:cNvPr>
          <p:cNvCxnSpPr>
            <a:cxnSpLocks/>
          </p:cNvCxnSpPr>
          <p:nvPr userDrawn="1"/>
        </p:nvCxnSpPr>
        <p:spPr>
          <a:xfrm>
            <a:off x="162525" y="1261228"/>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grpSp>
        <p:nvGrpSpPr>
          <p:cNvPr id="6" name="Google Shape;238;p29">
            <a:extLst>
              <a:ext uri="{FF2B5EF4-FFF2-40B4-BE49-F238E27FC236}">
                <a16:creationId xmlns:a16="http://schemas.microsoft.com/office/drawing/2014/main" id="{40214647-D6DE-448C-B89C-1FB4AC48BB09}"/>
              </a:ext>
            </a:extLst>
          </p:cNvPr>
          <p:cNvGrpSpPr/>
          <p:nvPr/>
        </p:nvGrpSpPr>
        <p:grpSpPr>
          <a:xfrm>
            <a:off x="5041155" y="3755679"/>
            <a:ext cx="2291107" cy="264400"/>
            <a:chOff x="4908100" y="1493307"/>
            <a:chExt cx="1718330" cy="198300"/>
          </a:xfrm>
        </p:grpSpPr>
        <p:cxnSp>
          <p:nvCxnSpPr>
            <p:cNvPr id="30" name="Google Shape;239;p29">
              <a:extLst>
                <a:ext uri="{FF2B5EF4-FFF2-40B4-BE49-F238E27FC236}">
                  <a16:creationId xmlns:a16="http://schemas.microsoft.com/office/drawing/2014/main" id="{23A8E09D-AEA5-4C96-9C7A-E13C1EE1DC7B}"/>
                </a:ext>
              </a:extLst>
            </p:cNvPr>
            <p:cNvCxnSpPr/>
            <p:nvPr/>
          </p:nvCxnSpPr>
          <p:spPr>
            <a:xfrm>
              <a:off x="4908100" y="1593250"/>
              <a:ext cx="1715100" cy="0"/>
            </a:xfrm>
            <a:prstGeom prst="straightConnector1">
              <a:avLst/>
            </a:prstGeom>
            <a:noFill/>
            <a:ln w="9525" cap="flat" cmpd="sng">
              <a:solidFill>
                <a:srgbClr val="ABB4B8"/>
              </a:solidFill>
              <a:prstDash val="solid"/>
              <a:round/>
              <a:headEnd type="none" w="sm" len="sm"/>
              <a:tailEnd type="none" w="sm" len="sm"/>
            </a:ln>
          </p:spPr>
        </p:cxnSp>
        <p:sp>
          <p:nvSpPr>
            <p:cNvPr id="32" name="Google Shape;241;p29">
              <a:extLst>
                <a:ext uri="{FF2B5EF4-FFF2-40B4-BE49-F238E27FC236}">
                  <a16:creationId xmlns:a16="http://schemas.microsoft.com/office/drawing/2014/main" id="{CF0E7474-D665-4132-91F0-7BAB7655EF2A}"/>
                </a:ext>
              </a:extLst>
            </p:cNvPr>
            <p:cNvSpPr/>
            <p:nvPr/>
          </p:nvSpPr>
          <p:spPr>
            <a:xfrm>
              <a:off x="6427830" y="1493307"/>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a:p>
          </p:txBody>
        </p:sp>
      </p:grpSp>
      <p:grpSp>
        <p:nvGrpSpPr>
          <p:cNvPr id="8" name="Google Shape;244;p29">
            <a:extLst>
              <a:ext uri="{FF2B5EF4-FFF2-40B4-BE49-F238E27FC236}">
                <a16:creationId xmlns:a16="http://schemas.microsoft.com/office/drawing/2014/main" id="{93DB4BBE-4BFD-499A-B5E9-A04CFC646BBC}"/>
              </a:ext>
            </a:extLst>
          </p:cNvPr>
          <p:cNvGrpSpPr/>
          <p:nvPr/>
        </p:nvGrpSpPr>
        <p:grpSpPr>
          <a:xfrm>
            <a:off x="4580888" y="5240615"/>
            <a:ext cx="2746303" cy="264400"/>
            <a:chOff x="4562900" y="3212150"/>
            <a:chExt cx="2059727" cy="198300"/>
          </a:xfrm>
        </p:grpSpPr>
        <p:cxnSp>
          <p:nvCxnSpPr>
            <p:cNvPr id="27" name="Google Shape;245;p29">
              <a:extLst>
                <a:ext uri="{FF2B5EF4-FFF2-40B4-BE49-F238E27FC236}">
                  <a16:creationId xmlns:a16="http://schemas.microsoft.com/office/drawing/2014/main" id="{B7320E86-3EC0-46BB-B53E-6AA2E0948EFF}"/>
                </a:ext>
              </a:extLst>
            </p:cNvPr>
            <p:cNvCxnSpPr/>
            <p:nvPr/>
          </p:nvCxnSpPr>
          <p:spPr>
            <a:xfrm>
              <a:off x="4562900" y="3312540"/>
              <a:ext cx="2057100" cy="0"/>
            </a:xfrm>
            <a:prstGeom prst="straightConnector1">
              <a:avLst/>
            </a:prstGeom>
            <a:noFill/>
            <a:ln w="9525" cap="flat" cmpd="sng">
              <a:solidFill>
                <a:srgbClr val="ABB4B8"/>
              </a:solidFill>
              <a:prstDash val="solid"/>
              <a:round/>
              <a:headEnd type="none" w="sm" len="sm"/>
              <a:tailEnd type="none" w="sm" len="sm"/>
            </a:ln>
          </p:spPr>
        </p:cxnSp>
        <p:sp>
          <p:nvSpPr>
            <p:cNvPr id="29" name="Google Shape;247;p29">
              <a:extLst>
                <a:ext uri="{FF2B5EF4-FFF2-40B4-BE49-F238E27FC236}">
                  <a16:creationId xmlns:a16="http://schemas.microsoft.com/office/drawing/2014/main" id="{2CDDC26E-F748-4B02-BBE4-9E187594102E}"/>
                </a:ext>
              </a:extLst>
            </p:cNvPr>
            <p:cNvSpPr/>
            <p:nvPr/>
          </p:nvSpPr>
          <p:spPr>
            <a:xfrm>
              <a:off x="6424027" y="3212150"/>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a:p>
          </p:txBody>
        </p:sp>
      </p:grpSp>
      <p:grpSp>
        <p:nvGrpSpPr>
          <p:cNvPr id="9" name="Google Shape;249;p29">
            <a:extLst>
              <a:ext uri="{FF2B5EF4-FFF2-40B4-BE49-F238E27FC236}">
                <a16:creationId xmlns:a16="http://schemas.microsoft.com/office/drawing/2014/main" id="{70D79D0F-81FD-41D6-ADD1-94946D9FEB43}"/>
              </a:ext>
            </a:extLst>
          </p:cNvPr>
          <p:cNvGrpSpPr/>
          <p:nvPr/>
        </p:nvGrpSpPr>
        <p:grpSpPr>
          <a:xfrm>
            <a:off x="4580886" y="2284704"/>
            <a:ext cx="2751373" cy="264400"/>
            <a:chOff x="4562900" y="1493307"/>
            <a:chExt cx="2063530" cy="198300"/>
          </a:xfrm>
        </p:grpSpPr>
        <p:cxnSp>
          <p:nvCxnSpPr>
            <p:cNvPr id="24" name="Google Shape;250;p29">
              <a:extLst>
                <a:ext uri="{FF2B5EF4-FFF2-40B4-BE49-F238E27FC236}">
                  <a16:creationId xmlns:a16="http://schemas.microsoft.com/office/drawing/2014/main" id="{218E737A-711D-47AF-A76C-B0EB179E9968}"/>
                </a:ext>
              </a:extLst>
            </p:cNvPr>
            <p:cNvCxnSpPr/>
            <p:nvPr/>
          </p:nvCxnSpPr>
          <p:spPr>
            <a:xfrm>
              <a:off x="4562900" y="1593255"/>
              <a:ext cx="2060400" cy="0"/>
            </a:xfrm>
            <a:prstGeom prst="straightConnector1">
              <a:avLst/>
            </a:prstGeom>
            <a:noFill/>
            <a:ln w="9525" cap="flat" cmpd="sng">
              <a:solidFill>
                <a:srgbClr val="ABB4B8"/>
              </a:solidFill>
              <a:prstDash val="solid"/>
              <a:round/>
              <a:headEnd type="none" w="sm" len="sm"/>
              <a:tailEnd type="none" w="sm" len="sm"/>
            </a:ln>
          </p:spPr>
        </p:cxnSp>
        <p:sp>
          <p:nvSpPr>
            <p:cNvPr id="26" name="Google Shape;252;p29">
              <a:extLst>
                <a:ext uri="{FF2B5EF4-FFF2-40B4-BE49-F238E27FC236}">
                  <a16:creationId xmlns:a16="http://schemas.microsoft.com/office/drawing/2014/main" id="{BFFE3F61-9E19-41BB-A090-ECC94B716A21}"/>
                </a:ext>
              </a:extLst>
            </p:cNvPr>
            <p:cNvSpPr/>
            <p:nvPr/>
          </p:nvSpPr>
          <p:spPr>
            <a:xfrm>
              <a:off x="6427830" y="1493307"/>
              <a:ext cx="198600" cy="198300"/>
            </a:xfrm>
            <a:prstGeom prst="ellipse">
              <a:avLst/>
            </a:prstGeom>
            <a:solidFill>
              <a:srgbClr val="424650"/>
            </a:solidFill>
            <a:ln>
              <a:noFill/>
            </a:ln>
          </p:spPr>
          <p:txBody>
            <a:bodyPr spcFirstLastPara="1" wrap="square" lIns="121900" tIns="121900" rIns="121900" bIns="121900" anchor="ctr" anchorCtr="0">
              <a:noAutofit/>
            </a:bodyPr>
            <a:lstStyle/>
            <a:p>
              <a:endParaRPr/>
            </a:p>
          </p:txBody>
        </p:sp>
      </p:grpSp>
      <p:grpSp>
        <p:nvGrpSpPr>
          <p:cNvPr id="10" name="Google Shape;254;p29">
            <a:extLst>
              <a:ext uri="{FF2B5EF4-FFF2-40B4-BE49-F238E27FC236}">
                <a16:creationId xmlns:a16="http://schemas.microsoft.com/office/drawing/2014/main" id="{5706245C-F4E4-4F2D-935D-38DF15CFE616}"/>
              </a:ext>
            </a:extLst>
          </p:cNvPr>
          <p:cNvGrpSpPr/>
          <p:nvPr/>
        </p:nvGrpSpPr>
        <p:grpSpPr>
          <a:xfrm>
            <a:off x="2249813" y="1859437"/>
            <a:ext cx="4686415" cy="4336003"/>
            <a:chOff x="2991269" y="1153325"/>
            <a:chExt cx="3514811" cy="3252002"/>
          </a:xfrm>
        </p:grpSpPr>
        <p:sp>
          <p:nvSpPr>
            <p:cNvPr id="16" name="Google Shape;255;p29">
              <a:extLst>
                <a:ext uri="{FF2B5EF4-FFF2-40B4-BE49-F238E27FC236}">
                  <a16:creationId xmlns:a16="http://schemas.microsoft.com/office/drawing/2014/main" id="{BDB210FB-EFF7-4808-8AF6-3404455E89C4}"/>
                </a:ext>
              </a:extLst>
            </p:cNvPr>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ABB4B8"/>
            </a:solidFill>
            <a:ln>
              <a:noFill/>
            </a:ln>
          </p:spPr>
        </p:sp>
        <p:sp>
          <p:nvSpPr>
            <p:cNvPr id="17" name="Google Shape;256;p29">
              <a:extLst>
                <a:ext uri="{FF2B5EF4-FFF2-40B4-BE49-F238E27FC236}">
                  <a16:creationId xmlns:a16="http://schemas.microsoft.com/office/drawing/2014/main" id="{E8CEEC98-BA3B-4937-944C-26EBEF5E30BA}"/>
                </a:ext>
              </a:extLst>
            </p:cNvPr>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6DAE0"/>
            </a:solidFill>
            <a:ln>
              <a:noFill/>
            </a:ln>
          </p:spPr>
        </p:sp>
        <p:sp>
          <p:nvSpPr>
            <p:cNvPr id="18" name="Google Shape;257;p29">
              <a:extLst>
                <a:ext uri="{FF2B5EF4-FFF2-40B4-BE49-F238E27FC236}">
                  <a16:creationId xmlns:a16="http://schemas.microsoft.com/office/drawing/2014/main" id="{ACDDA2F9-A019-4863-8ADD-64B7A9990F0F}"/>
                </a:ext>
              </a:extLst>
            </p:cNvPr>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E7ECF0"/>
            </a:solidFill>
            <a:ln>
              <a:noFill/>
            </a:ln>
          </p:spPr>
          <p:txBody>
            <a:bodyPr/>
            <a:lstStyle/>
            <a:p>
              <a:endParaRPr lang="fr-FR"/>
            </a:p>
          </p:txBody>
        </p:sp>
        <p:sp>
          <p:nvSpPr>
            <p:cNvPr id="19" name="Google Shape;258;p29">
              <a:extLst>
                <a:ext uri="{FF2B5EF4-FFF2-40B4-BE49-F238E27FC236}">
                  <a16:creationId xmlns:a16="http://schemas.microsoft.com/office/drawing/2014/main" id="{EFA52B5A-14C1-48EA-9FBE-FA759AB1AEAD}"/>
                </a:ext>
              </a:extLst>
            </p:cNvPr>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ABB4B8"/>
            </a:solidFill>
            <a:ln>
              <a:noFill/>
            </a:ln>
          </p:spPr>
          <p:txBody>
            <a:bodyPr/>
            <a:lstStyle/>
            <a:p>
              <a:endParaRPr lang="fr-FR"/>
            </a:p>
          </p:txBody>
        </p:sp>
        <p:sp>
          <p:nvSpPr>
            <p:cNvPr id="20" name="Google Shape;259;p29">
              <a:extLst>
                <a:ext uri="{FF2B5EF4-FFF2-40B4-BE49-F238E27FC236}">
                  <a16:creationId xmlns:a16="http://schemas.microsoft.com/office/drawing/2014/main" id="{5B63343D-1593-415C-9FF3-ACC184EBE63E}"/>
                </a:ext>
              </a:extLst>
            </p:cNvPr>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D6DAE0"/>
            </a:solidFill>
            <a:ln>
              <a:noFill/>
            </a:ln>
          </p:spPr>
          <p:txBody>
            <a:bodyPr/>
            <a:lstStyle/>
            <a:p>
              <a:endParaRPr lang="fr-FR"/>
            </a:p>
          </p:txBody>
        </p:sp>
        <p:sp>
          <p:nvSpPr>
            <p:cNvPr id="21" name="Google Shape;260;p29">
              <a:extLst>
                <a:ext uri="{FF2B5EF4-FFF2-40B4-BE49-F238E27FC236}">
                  <a16:creationId xmlns:a16="http://schemas.microsoft.com/office/drawing/2014/main" id="{C2C93CF9-EA61-4561-B8F8-D376C5C8B919}"/>
                </a:ext>
              </a:extLst>
            </p:cNvPr>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E7ECF0"/>
            </a:solidFill>
            <a:ln>
              <a:noFill/>
            </a:ln>
          </p:spPr>
          <p:txBody>
            <a:bodyPr/>
            <a:lstStyle/>
            <a:p>
              <a:endParaRPr lang="fr-FR"/>
            </a:p>
          </p:txBody>
        </p:sp>
        <p:sp>
          <p:nvSpPr>
            <p:cNvPr id="22" name="Google Shape;261;p29">
              <a:extLst>
                <a:ext uri="{FF2B5EF4-FFF2-40B4-BE49-F238E27FC236}">
                  <a16:creationId xmlns:a16="http://schemas.microsoft.com/office/drawing/2014/main" id="{861F779D-12F4-478E-926B-A4AF7EF8977C}"/>
                </a:ext>
              </a:extLst>
            </p:cNvPr>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D6DAE0"/>
            </a:solidFill>
            <a:ln>
              <a:noFill/>
            </a:ln>
          </p:spPr>
          <p:txBody>
            <a:bodyPr/>
            <a:lstStyle/>
            <a:p>
              <a:endParaRPr lang="fr-FR"/>
            </a:p>
          </p:txBody>
        </p:sp>
        <p:sp>
          <p:nvSpPr>
            <p:cNvPr id="23" name="Google Shape;262;p29">
              <a:extLst>
                <a:ext uri="{FF2B5EF4-FFF2-40B4-BE49-F238E27FC236}">
                  <a16:creationId xmlns:a16="http://schemas.microsoft.com/office/drawing/2014/main" id="{4F504D4E-AB1A-49E6-90B4-A66A02794EBB}"/>
                </a:ext>
              </a:extLst>
            </p:cNvPr>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E7ECF0"/>
            </a:solidFill>
            <a:ln>
              <a:noFill/>
            </a:ln>
          </p:spPr>
          <p:txBody>
            <a:bodyPr/>
            <a:lstStyle/>
            <a:p>
              <a:endParaRPr lang="fr-FR"/>
            </a:p>
          </p:txBody>
        </p:sp>
      </p:grpSp>
      <p:sp>
        <p:nvSpPr>
          <p:cNvPr id="11" name="Google Shape;253;p29">
            <a:extLst>
              <a:ext uri="{FF2B5EF4-FFF2-40B4-BE49-F238E27FC236}">
                <a16:creationId xmlns:a16="http://schemas.microsoft.com/office/drawing/2014/main" id="{6D2C4E68-65F4-463A-A329-AE1BD6C5C6CF}"/>
              </a:ext>
            </a:extLst>
          </p:cNvPr>
          <p:cNvSpPr txBox="1"/>
          <p:nvPr/>
        </p:nvSpPr>
        <p:spPr>
          <a:xfrm>
            <a:off x="7034114" y="2209349"/>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a:solidFill>
                  <a:srgbClr val="FFFFFF"/>
                </a:solidFill>
                <a:latin typeface="Inria Serif"/>
                <a:ea typeface="Inria Serif"/>
                <a:cs typeface="Inria Serif"/>
                <a:sym typeface="Inria Serif"/>
              </a:rPr>
              <a:t>1</a:t>
            </a:r>
            <a:endParaRPr sz="1100" b="1">
              <a:solidFill>
                <a:srgbClr val="FFFFFF"/>
              </a:solidFill>
              <a:latin typeface="Inria Serif"/>
              <a:ea typeface="Inria Serif"/>
              <a:cs typeface="Inria Serif"/>
              <a:sym typeface="Inria Serif"/>
            </a:endParaRPr>
          </a:p>
        </p:txBody>
      </p:sp>
      <p:sp>
        <p:nvSpPr>
          <p:cNvPr id="12" name="Google Shape;242;p29">
            <a:extLst>
              <a:ext uri="{FF2B5EF4-FFF2-40B4-BE49-F238E27FC236}">
                <a16:creationId xmlns:a16="http://schemas.microsoft.com/office/drawing/2014/main" id="{E287E9C1-B223-498B-8A33-7872840221B2}"/>
              </a:ext>
            </a:extLst>
          </p:cNvPr>
          <p:cNvSpPr txBox="1"/>
          <p:nvPr/>
        </p:nvSpPr>
        <p:spPr>
          <a:xfrm>
            <a:off x="7034114" y="3680323"/>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a:solidFill>
                  <a:srgbClr val="FFFFFF"/>
                </a:solidFill>
                <a:latin typeface="Inria Serif"/>
                <a:ea typeface="Inria Serif"/>
                <a:cs typeface="Inria Serif"/>
                <a:sym typeface="Inria Serif"/>
              </a:rPr>
              <a:t>2</a:t>
            </a:r>
            <a:endParaRPr sz="1100" b="1">
              <a:solidFill>
                <a:srgbClr val="FFFFFF"/>
              </a:solidFill>
              <a:latin typeface="Inria Serif"/>
              <a:ea typeface="Inria Serif"/>
              <a:cs typeface="Inria Serif"/>
              <a:sym typeface="Inria Serif"/>
            </a:endParaRPr>
          </a:p>
        </p:txBody>
      </p:sp>
      <p:sp>
        <p:nvSpPr>
          <p:cNvPr id="14" name="Google Shape;248;p29">
            <a:extLst>
              <a:ext uri="{FF2B5EF4-FFF2-40B4-BE49-F238E27FC236}">
                <a16:creationId xmlns:a16="http://schemas.microsoft.com/office/drawing/2014/main" id="{48058F2D-DA6A-45A8-979A-6B61B177504B}"/>
              </a:ext>
            </a:extLst>
          </p:cNvPr>
          <p:cNvSpPr txBox="1"/>
          <p:nvPr/>
        </p:nvSpPr>
        <p:spPr>
          <a:xfrm>
            <a:off x="7029043" y="5165895"/>
            <a:ext cx="330000" cy="417200"/>
          </a:xfrm>
          <a:prstGeom prst="rect">
            <a:avLst/>
          </a:prstGeom>
          <a:noFill/>
          <a:ln>
            <a:noFill/>
          </a:ln>
        </p:spPr>
        <p:txBody>
          <a:bodyPr spcFirstLastPara="1" wrap="square" lIns="121900" tIns="121900" rIns="121900" bIns="121900" anchor="t" anchorCtr="0">
            <a:noAutofit/>
          </a:bodyPr>
          <a:lstStyle/>
          <a:p>
            <a:pPr algn="ctr">
              <a:spcAft>
                <a:spcPts val="2133"/>
              </a:spcAft>
            </a:pPr>
            <a:r>
              <a:rPr lang="en" sz="1100" b="1">
                <a:solidFill>
                  <a:srgbClr val="FFFFFF"/>
                </a:solidFill>
                <a:latin typeface="Inria Serif"/>
                <a:ea typeface="Inria Serif"/>
                <a:cs typeface="Inria Serif"/>
                <a:sym typeface="Inria Serif"/>
              </a:rPr>
              <a:t>3</a:t>
            </a:r>
            <a:endParaRPr sz="1100" b="1">
              <a:solidFill>
                <a:srgbClr val="FFFFFF"/>
              </a:solidFill>
              <a:latin typeface="Inria Serif"/>
              <a:ea typeface="Inria Serif"/>
              <a:cs typeface="Inria Serif"/>
              <a:sym typeface="Inria Serif"/>
            </a:endParaRPr>
          </a:p>
        </p:txBody>
      </p:sp>
      <p:sp>
        <p:nvSpPr>
          <p:cNvPr id="33" name="Espace réservé du texte 2">
            <a:extLst>
              <a:ext uri="{FF2B5EF4-FFF2-40B4-BE49-F238E27FC236}">
                <a16:creationId xmlns:a16="http://schemas.microsoft.com/office/drawing/2014/main" id="{AA5A390D-2017-4EF0-83B2-BA54862D3BB7}"/>
              </a:ext>
            </a:extLst>
          </p:cNvPr>
          <p:cNvSpPr>
            <a:spLocks noGrp="1"/>
          </p:cNvSpPr>
          <p:nvPr>
            <p:ph type="body" sz="quarter" idx="13" hasCustomPrompt="1"/>
          </p:nvPr>
        </p:nvSpPr>
        <p:spPr>
          <a:xfrm>
            <a:off x="7453313" y="2212695"/>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a:t>Cliquez pour ajouter du texte</a:t>
            </a:r>
          </a:p>
        </p:txBody>
      </p:sp>
      <p:sp>
        <p:nvSpPr>
          <p:cNvPr id="35" name="Espace réservé du texte 2">
            <a:extLst>
              <a:ext uri="{FF2B5EF4-FFF2-40B4-BE49-F238E27FC236}">
                <a16:creationId xmlns:a16="http://schemas.microsoft.com/office/drawing/2014/main" id="{39FC5EC3-3534-4E07-9C89-89F40FE02689}"/>
              </a:ext>
            </a:extLst>
          </p:cNvPr>
          <p:cNvSpPr>
            <a:spLocks noGrp="1"/>
          </p:cNvSpPr>
          <p:nvPr>
            <p:ph type="body" sz="quarter" idx="14" hasCustomPrompt="1"/>
          </p:nvPr>
        </p:nvSpPr>
        <p:spPr>
          <a:xfrm>
            <a:off x="7416427" y="3683961"/>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a:t>Cliquez pour ajouter du texte</a:t>
            </a:r>
          </a:p>
        </p:txBody>
      </p:sp>
      <p:sp>
        <p:nvSpPr>
          <p:cNvPr id="37" name="Espace réservé du texte 2">
            <a:extLst>
              <a:ext uri="{FF2B5EF4-FFF2-40B4-BE49-F238E27FC236}">
                <a16:creationId xmlns:a16="http://schemas.microsoft.com/office/drawing/2014/main" id="{9168270A-7BC1-4728-9ED8-24DCBC64F5D6}"/>
              </a:ext>
            </a:extLst>
          </p:cNvPr>
          <p:cNvSpPr>
            <a:spLocks noGrp="1"/>
          </p:cNvSpPr>
          <p:nvPr>
            <p:ph type="body" sz="quarter" idx="15" hasCustomPrompt="1"/>
          </p:nvPr>
        </p:nvSpPr>
        <p:spPr>
          <a:xfrm>
            <a:off x="7451858" y="5200822"/>
            <a:ext cx="2489200" cy="809625"/>
          </a:xfrm>
          <a:prstGeom prst="rect">
            <a:avLst/>
          </a:prstGeom>
        </p:spPr>
        <p:txBody>
          <a:bodyPr/>
          <a:lstStyle>
            <a:lvl1pPr marL="76200" indent="0">
              <a:buNone/>
              <a:defRPr sz="1200">
                <a:latin typeface="Barlow"/>
              </a:defRPr>
            </a:lvl1pPr>
            <a:lvl2pPr>
              <a:defRPr>
                <a:latin typeface="Barlow"/>
              </a:defRPr>
            </a:lvl2pPr>
            <a:lvl3pPr>
              <a:defRPr>
                <a:latin typeface="Barlow"/>
              </a:defRPr>
            </a:lvl3pPr>
            <a:lvl4pPr>
              <a:defRPr>
                <a:latin typeface="Barlow"/>
              </a:defRPr>
            </a:lvl4pPr>
            <a:lvl5pPr>
              <a:defRPr>
                <a:latin typeface="Barlow"/>
              </a:defRPr>
            </a:lvl5pPr>
          </a:lstStyle>
          <a:p>
            <a:pPr lvl="0"/>
            <a:r>
              <a:rPr lang="fr-FR"/>
              <a:t>Cliquez pour ajouter du texte</a:t>
            </a:r>
          </a:p>
        </p:txBody>
      </p:sp>
      <p:sp>
        <p:nvSpPr>
          <p:cNvPr id="38" name="Google Shape;32;p6">
            <a:extLst>
              <a:ext uri="{FF2B5EF4-FFF2-40B4-BE49-F238E27FC236}">
                <a16:creationId xmlns:a16="http://schemas.microsoft.com/office/drawing/2014/main" id="{13D7A270-8E6B-40F9-8D25-B94CC804B12D}"/>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sp>
        <p:nvSpPr>
          <p:cNvPr id="34" name="Espace réservé du texte 2">
            <a:extLst>
              <a:ext uri="{FF2B5EF4-FFF2-40B4-BE49-F238E27FC236}">
                <a16:creationId xmlns:a16="http://schemas.microsoft.com/office/drawing/2014/main" id="{A4A5DC99-3846-4DCC-9F34-58D0C3ECE3E9}"/>
              </a:ext>
            </a:extLst>
          </p:cNvPr>
          <p:cNvSpPr>
            <a:spLocks noGrp="1"/>
          </p:cNvSpPr>
          <p:nvPr>
            <p:ph type="body" sz="quarter" idx="16" hasCustomPrompt="1"/>
          </p:nvPr>
        </p:nvSpPr>
        <p:spPr>
          <a:xfrm>
            <a:off x="0" y="553661"/>
            <a:ext cx="5833582" cy="215900"/>
          </a:xfrm>
          <a:prstGeom prst="rect">
            <a:avLst/>
          </a:prstGeom>
        </p:spPr>
        <p:txBody>
          <a:bodyPr/>
          <a:lstStyle>
            <a:lvl1pPr marL="76200" indent="0">
              <a:buNone/>
              <a:defRPr sz="1500" b="1" i="1">
                <a:latin typeface="Barlow"/>
              </a:defRPr>
            </a:lvl1pPr>
          </a:lstStyle>
          <a:p>
            <a:pPr lvl="0"/>
            <a:r>
              <a:rPr lang="fr-FR"/>
              <a:t>Cliquez ici pour du texte</a:t>
            </a:r>
          </a:p>
        </p:txBody>
      </p:sp>
    </p:spTree>
    <p:extLst>
      <p:ext uri="{BB962C8B-B14F-4D97-AF65-F5344CB8AC3E}">
        <p14:creationId xmlns:p14="http://schemas.microsoft.com/office/powerpoint/2010/main" val="409069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7500AB-525E-E34C-820E-370900AC2016}"/>
              </a:ext>
            </a:extLst>
          </p:cNvPr>
          <p:cNvSpPr/>
          <p:nvPr userDrawn="1"/>
        </p:nvSpPr>
        <p:spPr>
          <a:xfrm>
            <a:off x="-69574" y="6679095"/>
            <a:ext cx="12304643" cy="262031"/>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Google Shape;32;p6">
            <a:extLst>
              <a:ext uri="{FF2B5EF4-FFF2-40B4-BE49-F238E27FC236}">
                <a16:creationId xmlns:a16="http://schemas.microsoft.com/office/drawing/2014/main" id="{B4891CD4-3824-4F17-BDC6-B3EE5D1F3D67}"/>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pic>
        <p:nvPicPr>
          <p:cNvPr id="10" name="Picture 2">
            <a:extLst>
              <a:ext uri="{FF2B5EF4-FFF2-40B4-BE49-F238E27FC236}">
                <a16:creationId xmlns:a16="http://schemas.microsoft.com/office/drawing/2014/main" id="{B1244A78-D027-704D-B511-597D4F32011A}"/>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p:blipFill>
        <p:spPr bwMode="auto">
          <a:xfrm>
            <a:off x="10309190" y="122549"/>
            <a:ext cx="1757935" cy="8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781281"/>
      </p:ext>
    </p:extLst>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63" r:id="rId4"/>
    <p:sldLayoutId id="2147483765" r:id="rId5"/>
    <p:sldLayoutId id="2147483755" r:id="rId6"/>
    <p:sldLayoutId id="2147483756" r:id="rId7"/>
    <p:sldLayoutId id="2147483757" r:id="rId8"/>
    <p:sldLayoutId id="2147483766" r:id="rId9"/>
    <p:sldLayoutId id="2147483767" r:id="rId10"/>
    <p:sldLayoutId id="2147483758" r:id="rId11"/>
    <p:sldLayoutId id="2147483759" r:id="rId12"/>
    <p:sldLayoutId id="2147483760" r:id="rId13"/>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2791"/>
      </p:ext>
    </p:extLst>
  </p:cSld>
  <p:clrMap bg1="lt1" tx1="dk1" bg2="lt2" tx2="dk2" accent1="accent1" accent2="accent2" accent3="accent3" accent4="accent4" accent5="accent5" accent6="accent6" hlink="hlink" folHlink="folHlink"/>
  <p:sldLayoutIdLst>
    <p:sldLayoutId id="2147483779" r:id="rId1"/>
    <p:sldLayoutId id="2147483778" r:id="rId2"/>
    <p:sldLayoutId id="2147483775" r:id="rId3"/>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99B8B-A1B0-4142-AC30-102699662AEA}"/>
              </a:ext>
            </a:extLst>
          </p:cNvPr>
          <p:cNvSpPr/>
          <p:nvPr userDrawn="1"/>
        </p:nvSpPr>
        <p:spPr>
          <a:xfrm>
            <a:off x="0" y="0"/>
            <a:ext cx="12192000" cy="685800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Google Shape;46;p9">
            <a:extLst>
              <a:ext uri="{FF2B5EF4-FFF2-40B4-BE49-F238E27FC236}">
                <a16:creationId xmlns:a16="http://schemas.microsoft.com/office/drawing/2014/main" id="{05DA12A9-4909-7D44-809F-8ACB8F415C23}"/>
              </a:ext>
            </a:extLst>
          </p:cNvPr>
          <p:cNvSpPr txBox="1">
            <a:spLocks/>
          </p:cNvSpPr>
          <p:nvPr userDrawn="1"/>
        </p:nvSpPr>
        <p:spPr>
          <a:xfrm>
            <a:off x="8736107" y="489479"/>
            <a:ext cx="1573082" cy="162687"/>
          </a:xfrm>
          <a:prstGeom prst="rect">
            <a:avLst/>
          </a:prstGeom>
          <a:ln w="19050">
            <a:solidFill>
              <a:schemeClr val="bg1"/>
            </a:solidFill>
          </a:ln>
        </p:spPr>
        <p:txBody>
          <a:bodyPr spcFirstLastPara="1" wrap="square" lIns="0" tIns="0" rIns="0" bIns="0" anchor="t" anchorCtr="0">
            <a:noAutofit/>
          </a:bodyPr>
          <a:lstStyle>
            <a:lvl1pPr marL="609585" marR="0" lvl="0" indent="-304792" algn="l" defTabSz="914400" rtl="0" eaLnBrk="1" fontAlgn="auto" latinLnBrk="0" hangingPunct="1">
              <a:lnSpc>
                <a:spcPct val="115000"/>
              </a:lnSpc>
              <a:spcBef>
                <a:spcPts val="0"/>
              </a:spcBef>
              <a:spcAft>
                <a:spcPts val="800"/>
              </a:spcAft>
              <a:buClr>
                <a:schemeClr val="bg2">
                  <a:lumMod val="90000"/>
                </a:schemeClr>
              </a:buClr>
              <a:buSzPts val="1600"/>
              <a:buFont typeface="+mj-lt"/>
              <a:buNone/>
              <a:tabLst/>
              <a:defRPr sz="1400" kern="1200">
                <a:solidFill>
                  <a:schemeClr val="tx1">
                    <a:lumMod val="85000"/>
                    <a:lumOff val="15000"/>
                  </a:schemeClr>
                </a:solidFill>
                <a:latin typeface="Barlow"/>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900" b="1">
                <a:solidFill>
                  <a:schemeClr val="bg1"/>
                </a:solidFill>
              </a:rPr>
              <a:t>Nom de l’événement </a:t>
            </a:r>
          </a:p>
        </p:txBody>
      </p:sp>
      <p:pic>
        <p:nvPicPr>
          <p:cNvPr id="5" name="Picture 2">
            <a:extLst>
              <a:ext uri="{FF2B5EF4-FFF2-40B4-BE49-F238E27FC236}">
                <a16:creationId xmlns:a16="http://schemas.microsoft.com/office/drawing/2014/main" id="{37D6C13C-99EB-5443-AA85-B2461218A8F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p:blipFill>
        <p:spPr bwMode="auto">
          <a:xfrm>
            <a:off x="10309189" y="122549"/>
            <a:ext cx="1757937" cy="8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9403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77" r:id="rId3"/>
    <p:sldLayoutId id="2147483761" r:id="rId4"/>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699B8B-A1B0-4142-AC30-102699662AEA}"/>
              </a:ext>
            </a:extLst>
          </p:cNvPr>
          <p:cNvSpPr/>
          <p:nvPr userDrawn="1"/>
        </p:nvSpPr>
        <p:spPr>
          <a:xfrm>
            <a:off x="0" y="0"/>
            <a:ext cx="12192000" cy="685800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6652231"/>
      </p:ext>
    </p:extLst>
  </p:cSld>
  <p:clrMap bg1="lt1" tx1="dk1" bg2="lt2" tx2="dk2" accent1="accent1" accent2="accent2" accent3="accent3" accent4="accent4" accent5="accent5" accent6="accent6" hlink="hlink" folHlink="folHlink"/>
  <p:sldLayoutIdLst>
    <p:sldLayoutId id="2147483814" r:id="rId1"/>
    <p:sldLayoutId id="2147483815" r:id="rId2"/>
  </p:sldLayoutIdLst>
  <p:txStyles>
    <p:titleStyle>
      <a:lvl1pPr algn="l" defTabSz="914400" rtl="0" eaLnBrk="1" latinLnBrk="0" hangingPunct="1">
        <a:lnSpc>
          <a:spcPct val="90000"/>
        </a:lnSpc>
        <a:spcBef>
          <a:spcPct val="0"/>
        </a:spcBef>
        <a:buNone/>
        <a:defRPr sz="4400" kern="1200">
          <a:ln>
            <a:noFill/>
          </a:ln>
          <a:solidFill>
            <a:srgbClr val="5191CC"/>
          </a:solidFill>
          <a:latin typeface="+mj-lt"/>
          <a:ea typeface="+mj-ea"/>
          <a:cs typeface="+mj-cs"/>
        </a:defRPr>
      </a:lvl1pPr>
    </p:titleStyle>
    <p:body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hyperlink" Target="https://moncompte.ffjudo.com" TargetMode="External"/><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5NQx6kWZvdw?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oncompte.ffjudo.com/" TargetMode="External"/><Relationship Id="rId2" Type="http://schemas.openxmlformats.org/officeDocument/2006/relationships/hyperlink" Target="https://monlogo.ffjudo.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Espace réservé pour une image  32">
            <a:extLst>
              <a:ext uri="{FF2B5EF4-FFF2-40B4-BE49-F238E27FC236}">
                <a16:creationId xmlns:a16="http://schemas.microsoft.com/office/drawing/2014/main" id="{C1CD9785-FA38-4882-AC5F-57F169D12DC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7865" b="7865"/>
          <a:stretch/>
        </p:blipFill>
        <p:spPr/>
      </p:pic>
      <p:sp>
        <p:nvSpPr>
          <p:cNvPr id="12" name="Rectangle 11">
            <a:extLst>
              <a:ext uri="{FF2B5EF4-FFF2-40B4-BE49-F238E27FC236}">
                <a16:creationId xmlns:a16="http://schemas.microsoft.com/office/drawing/2014/main" id="{3D32FE82-AEA6-4A55-856E-579EDD1B10D4}"/>
              </a:ext>
            </a:extLst>
          </p:cNvPr>
          <p:cNvSpPr/>
          <p:nvPr/>
        </p:nvSpPr>
        <p:spPr>
          <a:xfrm>
            <a:off x="1723042" y="3083617"/>
            <a:ext cx="8635304" cy="2734983"/>
          </a:xfrm>
          <a:prstGeom prst="rect">
            <a:avLst/>
          </a:prstGeom>
          <a:solidFill>
            <a:srgbClr val="090095">
              <a:alpha val="6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2C288DE0-F2FB-40D1-8E75-A68B7E38637B}"/>
              </a:ext>
            </a:extLst>
          </p:cNvPr>
          <p:cNvSpPr txBox="1">
            <a:spLocks/>
          </p:cNvSpPr>
          <p:nvPr/>
        </p:nvSpPr>
        <p:spPr>
          <a:xfrm>
            <a:off x="1833655" y="3322555"/>
            <a:ext cx="8426369" cy="2207945"/>
          </a:xfrm>
          <a:prstGeom prst="rect">
            <a:avLst/>
          </a:prstGeom>
          <a:noFill/>
        </p:spPr>
        <p:txBody>
          <a:bodyPr lIns="91440" tIns="45720" rIns="91440" bIns="45720" anchor="t">
            <a:noAutofit/>
          </a:bodyPr>
          <a:lstStyle>
            <a:lvl1pPr algn="ctr" defTabSz="914400" rtl="0" eaLnBrk="1" latinLnBrk="0" hangingPunct="1">
              <a:lnSpc>
                <a:spcPct val="90000"/>
              </a:lnSpc>
              <a:spcBef>
                <a:spcPct val="0"/>
              </a:spcBef>
              <a:buNone/>
              <a:defRPr sz="4400" b="1" kern="1200">
                <a:ln>
                  <a:noFill/>
                </a:ln>
                <a:solidFill>
                  <a:schemeClr val="bg1"/>
                </a:solidFill>
                <a:latin typeface="+mn-lt"/>
                <a:ea typeface="+mj-ea"/>
                <a:cs typeface="+mj-cs"/>
              </a:defRPr>
            </a:lvl1pPr>
          </a:lstStyle>
          <a:p>
            <a:r>
              <a:rPr lang="fr-FR" sz="4000">
                <a:latin typeface="Montserrat"/>
              </a:rPr>
              <a:t>SNR 2023</a:t>
            </a:r>
            <a:endParaRPr lang="en-US">
              <a:latin typeface="Calibri" panose="020F0502020204030204"/>
              <a:cs typeface="Calibri" panose="020F0502020204030204"/>
            </a:endParaRPr>
          </a:p>
          <a:p>
            <a:r>
              <a:rPr lang="fr-FR" sz="4000">
                <a:latin typeface="Montserrat"/>
              </a:rPr>
              <a:t>-</a:t>
            </a:r>
            <a:br>
              <a:rPr lang="fr-FR" sz="4000">
                <a:latin typeface="Montserrat"/>
              </a:rPr>
            </a:br>
            <a:r>
              <a:rPr lang="fr-FR" sz="4000">
                <a:latin typeface="Montserrat"/>
              </a:rPr>
              <a:t>ACCOMPAGNEMENT COMMUNICATION DES CLUBS</a:t>
            </a:r>
            <a:endParaRPr lang="en-US">
              <a:latin typeface="Calibri"/>
              <a:cs typeface="Calibri"/>
            </a:endParaRPr>
          </a:p>
        </p:txBody>
      </p:sp>
      <p:pic>
        <p:nvPicPr>
          <p:cNvPr id="6" name="Picture 2">
            <a:extLst>
              <a:ext uri="{FF2B5EF4-FFF2-40B4-BE49-F238E27FC236}">
                <a16:creationId xmlns:a16="http://schemas.microsoft.com/office/drawing/2014/main" id="{7078E40A-6D3C-F947-AB65-EDFB398C34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0309189" y="122549"/>
            <a:ext cx="1757937" cy="89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4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80322" y="603806"/>
            <a:ext cx="9911200" cy="528400"/>
          </a:xfrm>
        </p:spPr>
        <p:txBody>
          <a:bodyPr/>
          <a:lstStyle/>
          <a:p>
            <a:r>
              <a:rPr lang="fr-FR"/>
              <a:t>Les missions du Service Communication</a:t>
            </a:r>
          </a:p>
        </p:txBody>
      </p:sp>
      <p:sp>
        <p:nvSpPr>
          <p:cNvPr id="11" name="ZoneTexte 10">
            <a:extLst>
              <a:ext uri="{FF2B5EF4-FFF2-40B4-BE49-F238E27FC236}">
                <a16:creationId xmlns:a16="http://schemas.microsoft.com/office/drawing/2014/main" id="{36818262-F19A-6CF7-DBBE-7B56E89C02D8}"/>
              </a:ext>
            </a:extLst>
          </p:cNvPr>
          <p:cNvSpPr txBox="1"/>
          <p:nvPr/>
        </p:nvSpPr>
        <p:spPr>
          <a:xfrm>
            <a:off x="680605" y="1659286"/>
            <a:ext cx="1083944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400">
                <a:latin typeface="Barlow"/>
              </a:rPr>
              <a:t>Le service communication assure la promotion du judo tout au long de l'année, notamment avec la formation des acteurs du judo, le développement de l'identité de la marque France Judo, les opérations médias et la campagne de rentrée. Le service est aussi prestataire pour tous les services de la Fédération pour la production de tout type de support. À travers ses missions, le service communication répond à de multiples enjeux dont les principaux sont : </a:t>
            </a:r>
          </a:p>
        </p:txBody>
      </p:sp>
      <p:sp>
        <p:nvSpPr>
          <p:cNvPr id="15" name="ZoneTexte 14">
            <a:extLst>
              <a:ext uri="{FF2B5EF4-FFF2-40B4-BE49-F238E27FC236}">
                <a16:creationId xmlns:a16="http://schemas.microsoft.com/office/drawing/2014/main" id="{658A9D3E-69B7-13A0-994F-BE0FDF9FE829}"/>
              </a:ext>
            </a:extLst>
          </p:cNvPr>
          <p:cNvSpPr txBox="1"/>
          <p:nvPr/>
        </p:nvSpPr>
        <p:spPr>
          <a:xfrm>
            <a:off x="612745" y="4443355"/>
            <a:ext cx="2481035" cy="830997"/>
          </a:xfrm>
          <a:prstGeom prst="rect">
            <a:avLst/>
          </a:prstGeom>
          <a:noFill/>
        </p:spPr>
        <p:txBody>
          <a:bodyPr wrap="square" lIns="91440" tIns="45720" rIns="91440" bIns="45720" rtlCol="0" anchor="t">
            <a:spAutoFit/>
          </a:bodyPr>
          <a:lstStyle/>
          <a:p>
            <a:pPr algn="ctr"/>
            <a:r>
              <a:rPr lang="fr-FR" sz="1600" b="1">
                <a:solidFill>
                  <a:srgbClr val="1938B3"/>
                </a:solidFill>
                <a:latin typeface="Barlow"/>
              </a:rPr>
              <a:t>Promotion de la pratique du judo et disciplines associées</a:t>
            </a:r>
            <a:endParaRPr lang="fr-FR" sz="1600">
              <a:cs typeface="Calibri" panose="020F0502020204030204"/>
            </a:endParaRPr>
          </a:p>
        </p:txBody>
      </p:sp>
      <p:sp>
        <p:nvSpPr>
          <p:cNvPr id="18" name="ZoneTexte 17">
            <a:extLst>
              <a:ext uri="{FF2B5EF4-FFF2-40B4-BE49-F238E27FC236}">
                <a16:creationId xmlns:a16="http://schemas.microsoft.com/office/drawing/2014/main" id="{D64ED33A-3722-77D2-A5F1-55BC76C8F7C2}"/>
              </a:ext>
            </a:extLst>
          </p:cNvPr>
          <p:cNvSpPr txBox="1"/>
          <p:nvPr/>
        </p:nvSpPr>
        <p:spPr>
          <a:xfrm>
            <a:off x="3555639" y="4443354"/>
            <a:ext cx="2004785" cy="830997"/>
          </a:xfrm>
          <a:prstGeom prst="rect">
            <a:avLst/>
          </a:prstGeom>
          <a:noFill/>
        </p:spPr>
        <p:txBody>
          <a:bodyPr wrap="square" lIns="91440" tIns="45720" rIns="91440" bIns="45720" rtlCol="0" anchor="t">
            <a:spAutoFit/>
          </a:bodyPr>
          <a:lstStyle/>
          <a:p>
            <a:pPr algn="ctr"/>
            <a:r>
              <a:rPr lang="fr-FR" sz="1600" b="1">
                <a:solidFill>
                  <a:srgbClr val="1938B3"/>
                </a:solidFill>
                <a:latin typeface="Barlow"/>
              </a:rPr>
              <a:t>Valorisation des événements et des projets fédéraux</a:t>
            </a:r>
            <a:endParaRPr lang="fr-FR" sz="1600"/>
          </a:p>
        </p:txBody>
      </p:sp>
      <p:sp>
        <p:nvSpPr>
          <p:cNvPr id="19" name="ZoneTexte 18">
            <a:extLst>
              <a:ext uri="{FF2B5EF4-FFF2-40B4-BE49-F238E27FC236}">
                <a16:creationId xmlns:a16="http://schemas.microsoft.com/office/drawing/2014/main" id="{EFBF061C-2C98-1A21-3409-A0549152C0E0}"/>
              </a:ext>
            </a:extLst>
          </p:cNvPr>
          <p:cNvSpPr txBox="1"/>
          <p:nvPr/>
        </p:nvSpPr>
        <p:spPr>
          <a:xfrm>
            <a:off x="9380836" y="4443354"/>
            <a:ext cx="2003590" cy="1077218"/>
          </a:xfrm>
          <a:prstGeom prst="rect">
            <a:avLst/>
          </a:prstGeom>
          <a:noFill/>
        </p:spPr>
        <p:txBody>
          <a:bodyPr wrap="square" lIns="91440" tIns="45720" rIns="91440" bIns="45720" rtlCol="0" anchor="t">
            <a:spAutoFit/>
          </a:bodyPr>
          <a:lstStyle/>
          <a:p>
            <a:pPr algn="ctr"/>
            <a:r>
              <a:rPr lang="fr-FR" sz="1600" b="1">
                <a:solidFill>
                  <a:srgbClr val="1938B3"/>
                </a:solidFill>
                <a:latin typeface="Barlow"/>
              </a:rPr>
              <a:t>Promotion de l’équipe de France de Judo et de ses athlètes</a:t>
            </a:r>
            <a:endParaRPr lang="en-US" sz="1600" b="1">
              <a:solidFill>
                <a:srgbClr val="1938B3"/>
              </a:solidFill>
              <a:latin typeface="Barlow"/>
            </a:endParaRPr>
          </a:p>
        </p:txBody>
      </p:sp>
      <p:sp>
        <p:nvSpPr>
          <p:cNvPr id="13" name="ZoneTexte 18">
            <a:extLst>
              <a:ext uri="{FF2B5EF4-FFF2-40B4-BE49-F238E27FC236}">
                <a16:creationId xmlns:a16="http://schemas.microsoft.com/office/drawing/2014/main" id="{47BBBA65-4951-3135-2379-B386E9AC18B0}"/>
              </a:ext>
            </a:extLst>
          </p:cNvPr>
          <p:cNvSpPr txBox="1"/>
          <p:nvPr/>
        </p:nvSpPr>
        <p:spPr>
          <a:xfrm>
            <a:off x="6022674" y="4443354"/>
            <a:ext cx="2898069" cy="1077218"/>
          </a:xfrm>
          <a:prstGeom prst="rect">
            <a:avLst/>
          </a:prstGeom>
          <a:noFill/>
        </p:spPr>
        <p:txBody>
          <a:bodyPr wrap="square" lIns="91440" tIns="45720" rIns="91440" bIns="45720" rtlCol="0" anchor="t">
            <a:spAutoFit/>
          </a:bodyPr>
          <a:lstStyle/>
          <a:p>
            <a:pPr algn="ctr"/>
            <a:r>
              <a:rPr lang="fr-FR" sz="1600" b="1">
                <a:solidFill>
                  <a:srgbClr val="1938B3"/>
                </a:solidFill>
                <a:latin typeface="Barlow"/>
                <a:cs typeface="Arial"/>
              </a:rPr>
              <a:t>Accompagnement des clubs et des Organismes Territoriaux Délégataires sur les sujets de communication</a:t>
            </a:r>
          </a:p>
        </p:txBody>
      </p:sp>
      <p:pic>
        <p:nvPicPr>
          <p:cNvPr id="23" name="Picture 22">
            <a:extLst>
              <a:ext uri="{FF2B5EF4-FFF2-40B4-BE49-F238E27FC236}">
                <a16:creationId xmlns:a16="http://schemas.microsoft.com/office/drawing/2014/main" id="{FDB9EDC5-5FA0-AE60-7D5D-988657D6DC4B}"/>
              </a:ext>
            </a:extLst>
          </p:cNvPr>
          <p:cNvPicPr>
            <a:picLocks noChangeAspect="1"/>
          </p:cNvPicPr>
          <p:nvPr/>
        </p:nvPicPr>
        <p:blipFill>
          <a:blip r:embed="rId2"/>
          <a:stretch>
            <a:fillRect/>
          </a:stretch>
        </p:blipFill>
        <p:spPr>
          <a:xfrm>
            <a:off x="4105465" y="3257769"/>
            <a:ext cx="912040" cy="911065"/>
          </a:xfrm>
          <a:prstGeom prst="rect">
            <a:avLst/>
          </a:prstGeom>
        </p:spPr>
      </p:pic>
      <p:pic>
        <p:nvPicPr>
          <p:cNvPr id="24" name="Picture 23">
            <a:extLst>
              <a:ext uri="{FF2B5EF4-FFF2-40B4-BE49-F238E27FC236}">
                <a16:creationId xmlns:a16="http://schemas.microsoft.com/office/drawing/2014/main" id="{7003B24E-17D4-2599-4675-DFDF17B57D68}"/>
              </a:ext>
            </a:extLst>
          </p:cNvPr>
          <p:cNvPicPr>
            <a:picLocks noChangeAspect="1"/>
          </p:cNvPicPr>
          <p:nvPr/>
        </p:nvPicPr>
        <p:blipFill>
          <a:blip r:embed="rId3"/>
          <a:stretch>
            <a:fillRect/>
          </a:stretch>
        </p:blipFill>
        <p:spPr>
          <a:xfrm>
            <a:off x="9928429" y="3256799"/>
            <a:ext cx="914155" cy="914155"/>
          </a:xfrm>
          <a:prstGeom prst="rect">
            <a:avLst/>
          </a:prstGeom>
        </p:spPr>
      </p:pic>
      <p:pic>
        <p:nvPicPr>
          <p:cNvPr id="25" name="Picture 24">
            <a:extLst>
              <a:ext uri="{FF2B5EF4-FFF2-40B4-BE49-F238E27FC236}">
                <a16:creationId xmlns:a16="http://schemas.microsoft.com/office/drawing/2014/main" id="{66F02B59-8736-3911-913D-8BC4D5FB49AE}"/>
              </a:ext>
            </a:extLst>
          </p:cNvPr>
          <p:cNvPicPr>
            <a:picLocks noChangeAspect="1"/>
          </p:cNvPicPr>
          <p:nvPr/>
        </p:nvPicPr>
        <p:blipFill rotWithShape="1">
          <a:blip r:embed="rId4"/>
          <a:srcRect t="10989" r="-276" b="11264"/>
          <a:stretch/>
        </p:blipFill>
        <p:spPr>
          <a:xfrm>
            <a:off x="1262058" y="3257694"/>
            <a:ext cx="1181490" cy="914988"/>
          </a:xfrm>
          <a:prstGeom prst="rect">
            <a:avLst/>
          </a:prstGeom>
        </p:spPr>
      </p:pic>
      <p:pic>
        <p:nvPicPr>
          <p:cNvPr id="26" name="Picture 25">
            <a:extLst>
              <a:ext uri="{FF2B5EF4-FFF2-40B4-BE49-F238E27FC236}">
                <a16:creationId xmlns:a16="http://schemas.microsoft.com/office/drawing/2014/main" id="{01EA237F-C2A0-E6FF-59B7-B45350C9CAD0}"/>
              </a:ext>
            </a:extLst>
          </p:cNvPr>
          <p:cNvPicPr>
            <a:picLocks noChangeAspect="1"/>
          </p:cNvPicPr>
          <p:nvPr/>
        </p:nvPicPr>
        <p:blipFill>
          <a:blip r:embed="rId5"/>
          <a:stretch>
            <a:fillRect/>
          </a:stretch>
        </p:blipFill>
        <p:spPr>
          <a:xfrm>
            <a:off x="7016772" y="3230917"/>
            <a:ext cx="909874" cy="917419"/>
          </a:xfrm>
          <a:prstGeom prst="rect">
            <a:avLst/>
          </a:prstGeom>
        </p:spPr>
      </p:pic>
    </p:spTree>
    <p:extLst>
      <p:ext uri="{BB962C8B-B14F-4D97-AF65-F5344CB8AC3E}">
        <p14:creationId xmlns:p14="http://schemas.microsoft.com/office/powerpoint/2010/main" val="354693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80322" y="590359"/>
            <a:ext cx="9911200" cy="528400"/>
          </a:xfrm>
        </p:spPr>
        <p:txBody>
          <a:bodyPr/>
          <a:lstStyle/>
          <a:p>
            <a:r>
              <a:rPr lang="fr-FR"/>
              <a:t>La campagne de Rentrée 2023 </a:t>
            </a:r>
          </a:p>
        </p:txBody>
      </p:sp>
      <p:sp>
        <p:nvSpPr>
          <p:cNvPr id="3" name="ZoneTexte 2">
            <a:extLst>
              <a:ext uri="{FF2B5EF4-FFF2-40B4-BE49-F238E27FC236}">
                <a16:creationId xmlns:a16="http://schemas.microsoft.com/office/drawing/2014/main" id="{5EAAD3E1-39FD-D037-17F4-8992122DD845}"/>
              </a:ext>
            </a:extLst>
          </p:cNvPr>
          <p:cNvSpPr txBox="1"/>
          <p:nvPr/>
        </p:nvSpPr>
        <p:spPr>
          <a:xfrm>
            <a:off x="612745" y="3486794"/>
            <a:ext cx="2481035" cy="2400657"/>
          </a:xfrm>
          <a:prstGeom prst="rect">
            <a:avLst/>
          </a:prstGeom>
          <a:noFill/>
        </p:spPr>
        <p:txBody>
          <a:bodyPr wrap="square" lIns="91440" tIns="45720" rIns="91440" bIns="45720" rtlCol="0" anchor="t">
            <a:spAutoFit/>
          </a:bodyPr>
          <a:lstStyle/>
          <a:p>
            <a:pPr algn="ctr"/>
            <a:r>
              <a:rPr lang="fr-FR" sz="1600" b="1">
                <a:solidFill>
                  <a:srgbClr val="1938B3"/>
                </a:solidFill>
                <a:latin typeface="Barlow"/>
                <a:cs typeface="Calibri" panose="020F0502020204030204"/>
              </a:rPr>
              <a:t>Gulli</a:t>
            </a:r>
          </a:p>
          <a:p>
            <a:pPr algn="ctr"/>
            <a:endParaRPr lang="fr-FR" sz="1400" b="1">
              <a:solidFill>
                <a:srgbClr val="1938B3"/>
              </a:solidFill>
              <a:latin typeface="Barlow"/>
              <a:cs typeface="Calibri" panose="020F0502020204030204"/>
            </a:endParaRPr>
          </a:p>
          <a:p>
            <a:pPr algn="ctr"/>
            <a:r>
              <a:rPr lang="fr-FR" sz="1200">
                <a:solidFill>
                  <a:srgbClr val="1938B3"/>
                </a:solidFill>
                <a:latin typeface="Barlow"/>
                <a:cs typeface="Calibri" panose="020F0502020204030204"/>
              </a:rPr>
              <a:t>Association avec le programme Tahiti </a:t>
            </a:r>
            <a:r>
              <a:rPr lang="fr-FR" sz="1200" err="1">
                <a:solidFill>
                  <a:srgbClr val="1938B3"/>
                </a:solidFill>
                <a:latin typeface="Barlow"/>
                <a:cs typeface="Calibri" panose="020F0502020204030204"/>
              </a:rPr>
              <a:t>Quest</a:t>
            </a:r>
            <a:r>
              <a:rPr lang="fr-FR" sz="1200">
                <a:solidFill>
                  <a:srgbClr val="1938B3"/>
                </a:solidFill>
                <a:latin typeface="Barlow"/>
                <a:cs typeface="Calibri" panose="020F0502020204030204"/>
              </a:rPr>
              <a:t> : « ce programme vous est présenté par France Judo »</a:t>
            </a:r>
          </a:p>
          <a:p>
            <a:pPr algn="ctr"/>
            <a:endParaRPr lang="fr-FR" sz="1200">
              <a:solidFill>
                <a:srgbClr val="1938B3"/>
              </a:solidFill>
              <a:latin typeface="Barlow"/>
              <a:cs typeface="Calibri" panose="020F0502020204030204"/>
            </a:endParaRPr>
          </a:p>
          <a:p>
            <a:pPr algn="ctr"/>
            <a:r>
              <a:rPr lang="fr-FR" sz="1200">
                <a:solidFill>
                  <a:srgbClr val="1938B3"/>
                </a:solidFill>
                <a:latin typeface="Barlow"/>
                <a:cs typeface="Calibri" panose="020F0502020204030204"/>
              </a:rPr>
              <a:t>Organisation de l’émission </a:t>
            </a:r>
            <a:r>
              <a:rPr lang="fr-FR" sz="1200" err="1">
                <a:solidFill>
                  <a:srgbClr val="1938B3"/>
                </a:solidFill>
                <a:latin typeface="Barlow"/>
                <a:cs typeface="Calibri" panose="020F0502020204030204"/>
              </a:rPr>
              <a:t>Gu’live</a:t>
            </a:r>
            <a:r>
              <a:rPr lang="fr-FR" sz="1200">
                <a:solidFill>
                  <a:srgbClr val="1938B3"/>
                </a:solidFill>
                <a:latin typeface="Barlow"/>
                <a:cs typeface="Calibri" panose="020F0502020204030204"/>
              </a:rPr>
              <a:t> spécial Judo sur </a:t>
            </a:r>
            <a:r>
              <a:rPr lang="fr-FR" sz="1200" err="1">
                <a:solidFill>
                  <a:srgbClr val="1938B3"/>
                </a:solidFill>
                <a:latin typeface="Barlow"/>
                <a:cs typeface="Calibri" panose="020F0502020204030204"/>
              </a:rPr>
              <a:t>Youtube</a:t>
            </a:r>
            <a:r>
              <a:rPr lang="fr-FR" sz="1200">
                <a:solidFill>
                  <a:srgbClr val="1938B3"/>
                </a:solidFill>
                <a:latin typeface="Barlow"/>
                <a:cs typeface="Calibri" panose="020F0502020204030204"/>
              </a:rPr>
              <a:t> (300 000 vues par épisode)</a:t>
            </a:r>
          </a:p>
          <a:p>
            <a:pPr algn="ctr"/>
            <a:endParaRPr lang="fr-FR" sz="1200">
              <a:solidFill>
                <a:srgbClr val="1938B3"/>
              </a:solidFill>
              <a:latin typeface="Barlow"/>
              <a:cs typeface="Calibri" panose="020F0502020204030204"/>
            </a:endParaRPr>
          </a:p>
          <a:p>
            <a:pPr algn="ctr"/>
            <a:r>
              <a:rPr lang="fr-FR" sz="1200" b="1">
                <a:solidFill>
                  <a:srgbClr val="1938B3"/>
                </a:solidFill>
                <a:latin typeface="Barlow"/>
              </a:rPr>
              <a:t>Cibles : </a:t>
            </a:r>
            <a:r>
              <a:rPr lang="fr-FR" sz="1200">
                <a:solidFill>
                  <a:srgbClr val="1938B3"/>
                </a:solidFill>
                <a:latin typeface="Barlow"/>
              </a:rPr>
              <a:t>enfants et parents</a:t>
            </a:r>
            <a:endParaRPr lang="en-US" sz="1200">
              <a:solidFill>
                <a:srgbClr val="1938B3"/>
              </a:solidFill>
              <a:latin typeface="Barlow"/>
            </a:endParaRPr>
          </a:p>
        </p:txBody>
      </p:sp>
      <p:sp>
        <p:nvSpPr>
          <p:cNvPr id="4" name="ZoneTexte 3">
            <a:extLst>
              <a:ext uri="{FF2B5EF4-FFF2-40B4-BE49-F238E27FC236}">
                <a16:creationId xmlns:a16="http://schemas.microsoft.com/office/drawing/2014/main" id="{E5A22599-D56F-2829-5004-4EB8E2B3375B}"/>
              </a:ext>
            </a:extLst>
          </p:cNvPr>
          <p:cNvSpPr txBox="1"/>
          <p:nvPr/>
        </p:nvSpPr>
        <p:spPr>
          <a:xfrm>
            <a:off x="3423109" y="3486793"/>
            <a:ext cx="2446035" cy="2677656"/>
          </a:xfrm>
          <a:prstGeom prst="rect">
            <a:avLst/>
          </a:prstGeom>
          <a:noFill/>
        </p:spPr>
        <p:txBody>
          <a:bodyPr wrap="square" lIns="91440" tIns="45720" rIns="91440" bIns="45720" rtlCol="0" anchor="t">
            <a:spAutoFit/>
          </a:bodyPr>
          <a:lstStyle/>
          <a:p>
            <a:pPr algn="ctr"/>
            <a:r>
              <a:rPr lang="fr-FR" sz="1600" b="1">
                <a:solidFill>
                  <a:srgbClr val="1938B3"/>
                </a:solidFill>
                <a:latin typeface="Barlow"/>
              </a:rPr>
              <a:t>L’Équipe</a:t>
            </a:r>
          </a:p>
          <a:p>
            <a:pPr algn="ctr"/>
            <a:endParaRPr lang="fr-FR" sz="1400" b="1">
              <a:solidFill>
                <a:srgbClr val="1938B3"/>
              </a:solidFill>
              <a:latin typeface="Barlow"/>
            </a:endParaRPr>
          </a:p>
          <a:p>
            <a:pPr algn="ctr"/>
            <a:r>
              <a:rPr lang="fr-FR" sz="1200">
                <a:solidFill>
                  <a:srgbClr val="1938B3"/>
                </a:solidFill>
                <a:latin typeface="Barlow"/>
                <a:cs typeface="Calibri" panose="020F0502020204030204"/>
              </a:rPr>
              <a:t>Article  “Pourquoi le judo est le meilleur sport pour vos enfants“ </a:t>
            </a:r>
            <a:r>
              <a:rPr lang="fr-FR" sz="1200" err="1">
                <a:solidFill>
                  <a:srgbClr val="1938B3"/>
                </a:solidFill>
                <a:latin typeface="Barlow"/>
                <a:cs typeface="Calibri" panose="020F0502020204030204"/>
              </a:rPr>
              <a:t>lequipe.fr</a:t>
            </a:r>
            <a:r>
              <a:rPr lang="fr-FR" sz="1200">
                <a:solidFill>
                  <a:srgbClr val="1938B3"/>
                </a:solidFill>
                <a:latin typeface="Barlow"/>
                <a:cs typeface="Calibri" panose="020F0502020204030204"/>
              </a:rPr>
              <a:t> + promo sur les Réseaux Sociaux du 28/08 au 10/09</a:t>
            </a:r>
          </a:p>
          <a:p>
            <a:pPr algn="ctr"/>
            <a:endParaRPr lang="fr-FR" sz="1200">
              <a:solidFill>
                <a:srgbClr val="1938B3"/>
              </a:solidFill>
              <a:latin typeface="Barlow"/>
              <a:cs typeface="Calibri" panose="020F0502020204030204"/>
            </a:endParaRPr>
          </a:p>
          <a:p>
            <a:pPr algn="ctr"/>
            <a:r>
              <a:rPr lang="fr-FR" sz="1200">
                <a:solidFill>
                  <a:srgbClr val="1938B3"/>
                </a:solidFill>
                <a:latin typeface="Barlow"/>
                <a:cs typeface="Calibri" panose="020F0502020204030204"/>
              </a:rPr>
              <a:t>Encart publicitaire sur l’édition papier de L’Équipe le samedi 2 septembre</a:t>
            </a:r>
          </a:p>
          <a:p>
            <a:pPr algn="ctr"/>
            <a:endParaRPr lang="fr-FR" sz="1200">
              <a:solidFill>
                <a:srgbClr val="1938B3"/>
              </a:solidFill>
              <a:latin typeface="Barlow"/>
              <a:cs typeface="Calibri" panose="020F0502020204030204"/>
            </a:endParaRPr>
          </a:p>
          <a:p>
            <a:pPr algn="ctr"/>
            <a:r>
              <a:rPr lang="fr-FR" sz="1200" b="1">
                <a:solidFill>
                  <a:srgbClr val="1938B3"/>
                </a:solidFill>
                <a:latin typeface="Barlow"/>
              </a:rPr>
              <a:t>Cibles : </a:t>
            </a:r>
            <a:r>
              <a:rPr lang="fr-FR" sz="1200">
                <a:solidFill>
                  <a:srgbClr val="1938B3"/>
                </a:solidFill>
                <a:latin typeface="Barlow"/>
              </a:rPr>
              <a:t>papas, parents</a:t>
            </a:r>
            <a:endParaRPr lang="fr-FR" sz="1200">
              <a:cs typeface="Calibri" panose="020F0502020204030204"/>
            </a:endParaRPr>
          </a:p>
          <a:p>
            <a:pPr algn="ctr"/>
            <a:endParaRPr lang="fr-FR"/>
          </a:p>
        </p:txBody>
      </p:sp>
      <p:sp>
        <p:nvSpPr>
          <p:cNvPr id="6" name="ZoneTexte 5">
            <a:extLst>
              <a:ext uri="{FF2B5EF4-FFF2-40B4-BE49-F238E27FC236}">
                <a16:creationId xmlns:a16="http://schemas.microsoft.com/office/drawing/2014/main" id="{94B53807-10B7-135E-9843-B4AE1F3120F0}"/>
              </a:ext>
            </a:extLst>
          </p:cNvPr>
          <p:cNvSpPr txBox="1"/>
          <p:nvPr/>
        </p:nvSpPr>
        <p:spPr>
          <a:xfrm>
            <a:off x="9069858" y="3486793"/>
            <a:ext cx="2587185" cy="2215991"/>
          </a:xfrm>
          <a:prstGeom prst="rect">
            <a:avLst/>
          </a:prstGeom>
          <a:noFill/>
        </p:spPr>
        <p:txBody>
          <a:bodyPr wrap="square" lIns="91440" tIns="45720" rIns="91440" bIns="45720" rtlCol="0" anchor="t">
            <a:spAutoFit/>
          </a:bodyPr>
          <a:lstStyle/>
          <a:p>
            <a:pPr algn="ctr"/>
            <a:r>
              <a:rPr lang="fr-FR" sz="1600" b="1">
                <a:solidFill>
                  <a:srgbClr val="1938B3"/>
                </a:solidFill>
                <a:latin typeface="Barlow"/>
              </a:rPr>
              <a:t>Campagne Digitale </a:t>
            </a:r>
          </a:p>
          <a:p>
            <a:pPr algn="ctr"/>
            <a:endParaRPr lang="fr-FR" sz="1400" b="1">
              <a:solidFill>
                <a:srgbClr val="1938B3"/>
              </a:solidFill>
              <a:latin typeface="Barlow"/>
            </a:endParaRPr>
          </a:p>
          <a:p>
            <a:pPr algn="ctr"/>
            <a:r>
              <a:rPr lang="fr-FR" sz="1200">
                <a:solidFill>
                  <a:srgbClr val="1938B3"/>
                </a:solidFill>
                <a:latin typeface="Barlow"/>
              </a:rPr>
              <a:t>Interviews de parents de licencié(e)s, professeurs et athlètes de l’équipe de France sur la thématique des valeurs du judo et comment le judo a été bénéfique pour eux ou leurs enfants </a:t>
            </a:r>
          </a:p>
          <a:p>
            <a:pPr algn="ctr"/>
            <a:r>
              <a:rPr lang="fr-FR" sz="1200">
                <a:solidFill>
                  <a:srgbClr val="1938B3"/>
                </a:solidFill>
                <a:latin typeface="Barlow"/>
              </a:rPr>
              <a:t>Du 25/08 au 20/09</a:t>
            </a:r>
          </a:p>
          <a:p>
            <a:pPr algn="ctr"/>
            <a:endParaRPr lang="fr-FR" sz="1200">
              <a:solidFill>
                <a:srgbClr val="1938B3"/>
              </a:solidFill>
              <a:latin typeface="Barlow"/>
            </a:endParaRPr>
          </a:p>
          <a:p>
            <a:pPr algn="ctr"/>
            <a:r>
              <a:rPr lang="fr-FR" sz="1200" b="1">
                <a:solidFill>
                  <a:srgbClr val="1938B3"/>
                </a:solidFill>
                <a:latin typeface="Barlow"/>
              </a:rPr>
              <a:t>Cibles : </a:t>
            </a:r>
            <a:r>
              <a:rPr lang="fr-FR" sz="1200">
                <a:solidFill>
                  <a:srgbClr val="1938B3"/>
                </a:solidFill>
                <a:latin typeface="Barlow"/>
              </a:rPr>
              <a:t>parents</a:t>
            </a:r>
            <a:endParaRPr lang="en-US" sz="1200">
              <a:solidFill>
                <a:srgbClr val="1938B3"/>
              </a:solidFill>
              <a:latin typeface="Barlow"/>
            </a:endParaRPr>
          </a:p>
        </p:txBody>
      </p:sp>
      <p:sp>
        <p:nvSpPr>
          <p:cNvPr id="8" name="ZoneTexte 18">
            <a:extLst>
              <a:ext uri="{FF2B5EF4-FFF2-40B4-BE49-F238E27FC236}">
                <a16:creationId xmlns:a16="http://schemas.microsoft.com/office/drawing/2014/main" id="{669A3B0D-84F6-2D80-9BFF-2EF96FD81718}"/>
              </a:ext>
            </a:extLst>
          </p:cNvPr>
          <p:cNvSpPr txBox="1"/>
          <p:nvPr/>
        </p:nvSpPr>
        <p:spPr>
          <a:xfrm>
            <a:off x="6162804" y="3489586"/>
            <a:ext cx="2613396" cy="1661993"/>
          </a:xfrm>
          <a:prstGeom prst="rect">
            <a:avLst/>
          </a:prstGeom>
          <a:noFill/>
        </p:spPr>
        <p:txBody>
          <a:bodyPr wrap="square" lIns="91440" tIns="45720" rIns="91440" bIns="45720" rtlCol="0" anchor="t">
            <a:spAutoFit/>
          </a:bodyPr>
          <a:lstStyle/>
          <a:p>
            <a:pPr algn="ctr"/>
            <a:r>
              <a:rPr lang="fr-FR" sz="1600" b="1">
                <a:solidFill>
                  <a:srgbClr val="1938B3"/>
                </a:solidFill>
                <a:latin typeface="Barlow"/>
                <a:cs typeface="Arial"/>
              </a:rPr>
              <a:t>Influenceuses</a:t>
            </a:r>
          </a:p>
          <a:p>
            <a:pPr algn="ctr"/>
            <a:endParaRPr lang="fr-FR" sz="1400" b="1">
              <a:solidFill>
                <a:srgbClr val="1938B3"/>
              </a:solidFill>
              <a:latin typeface="Barlow"/>
              <a:cs typeface="Arial"/>
            </a:endParaRPr>
          </a:p>
          <a:p>
            <a:pPr algn="ctr"/>
            <a:r>
              <a:rPr lang="fr-FR" sz="1200">
                <a:solidFill>
                  <a:srgbClr val="1938B3"/>
                </a:solidFill>
                <a:latin typeface="Barlow"/>
                <a:cs typeface="Arial"/>
              </a:rPr>
              <a:t>40 influenceuses partagent leur souhait d‘inscrire ou réinscrire leur enfant au judo à la rentrée auprès de leur communauté respective.</a:t>
            </a:r>
          </a:p>
          <a:p>
            <a:pPr algn="ctr"/>
            <a:endParaRPr lang="fr-FR" sz="1200">
              <a:solidFill>
                <a:srgbClr val="1938B3"/>
              </a:solidFill>
              <a:latin typeface="Barlow"/>
              <a:cs typeface="Arial"/>
            </a:endParaRPr>
          </a:p>
          <a:p>
            <a:pPr algn="ctr"/>
            <a:r>
              <a:rPr lang="fr-FR" sz="1200" b="1">
                <a:solidFill>
                  <a:srgbClr val="1938B3"/>
                </a:solidFill>
                <a:latin typeface="Barlow"/>
              </a:rPr>
              <a:t>Cibles : </a:t>
            </a:r>
            <a:r>
              <a:rPr lang="fr-FR" sz="1200">
                <a:solidFill>
                  <a:srgbClr val="1938B3"/>
                </a:solidFill>
                <a:latin typeface="Barlow"/>
              </a:rPr>
              <a:t>mamans</a:t>
            </a:r>
            <a:r>
              <a:rPr lang="fr-FR" sz="1200">
                <a:solidFill>
                  <a:srgbClr val="1938B3"/>
                </a:solidFill>
                <a:latin typeface="Barlow"/>
                <a:cs typeface="Arial"/>
              </a:rPr>
              <a:t> </a:t>
            </a:r>
          </a:p>
        </p:txBody>
      </p:sp>
      <p:sp>
        <p:nvSpPr>
          <p:cNvPr id="22" name="Google Shape;131;p21">
            <a:extLst>
              <a:ext uri="{FF2B5EF4-FFF2-40B4-BE49-F238E27FC236}">
                <a16:creationId xmlns:a16="http://schemas.microsoft.com/office/drawing/2014/main" id="{9BA317C2-CAE2-2FEB-869C-1D4EF8F66721}"/>
              </a:ext>
            </a:extLst>
          </p:cNvPr>
          <p:cNvSpPr txBox="1">
            <a:spLocks/>
          </p:cNvSpPr>
          <p:nvPr/>
        </p:nvSpPr>
        <p:spPr>
          <a:xfrm>
            <a:off x="980321" y="1369644"/>
            <a:ext cx="10676723" cy="1342239"/>
          </a:xfrm>
          <a:prstGeom prst="rect">
            <a:avLst/>
          </a:prstGeom>
        </p:spPr>
        <p:txBody>
          <a:bodyPr spcFirstLastPara="1" wrap="square" lIns="0" tIns="0" rIns="0" bIns="0" anchor="t" anchorCtr="0">
            <a:noAutofit/>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sz="1400">
                <a:latin typeface="Barlow" pitchFamily="2" charset="77"/>
              </a:rPr>
              <a:t>Pour la rentrée, le service Communication se mobilise pour faire la promotion du judo spécifiquement sur les cibles jeunes avec une identité forte : « le judo, le meilleur sport pour vos enfants ». Du 28 août au 14 septembre, France Judo met en place de multiples actions de communication pour diriger les enfants et leurs parents vers les clubs de judo dont voici les principales :</a:t>
            </a:r>
            <a:endParaRPr lang="fr-FR" sz="1400" b="1">
              <a:latin typeface="Barlow" pitchFamily="2" charset="77"/>
            </a:endParaRPr>
          </a:p>
        </p:txBody>
      </p:sp>
      <p:pic>
        <p:nvPicPr>
          <p:cNvPr id="24" name="Image 23" descr="Une image contenant cercle, Graphique, Police, logo&#10;&#10;Description générée automatiquement">
            <a:extLst>
              <a:ext uri="{FF2B5EF4-FFF2-40B4-BE49-F238E27FC236}">
                <a16:creationId xmlns:a16="http://schemas.microsoft.com/office/drawing/2014/main" id="{0ED952EE-05D9-F93E-ACFC-BE9D7C83E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775" y="2310477"/>
            <a:ext cx="1099308" cy="1010336"/>
          </a:xfrm>
          <a:prstGeom prst="rect">
            <a:avLst/>
          </a:prstGeom>
        </p:spPr>
      </p:pic>
      <p:pic>
        <p:nvPicPr>
          <p:cNvPr id="26" name="Image 25" descr="Une image contenant Police, logo, Graphique, texte&#10;&#10;Description générée automatiquement">
            <a:extLst>
              <a:ext uri="{FF2B5EF4-FFF2-40B4-BE49-F238E27FC236}">
                <a16:creationId xmlns:a16="http://schemas.microsoft.com/office/drawing/2014/main" id="{94152D31-50E4-E72E-EEF2-DF01CC51B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071" y="2600670"/>
            <a:ext cx="2072540" cy="526824"/>
          </a:xfrm>
          <a:prstGeom prst="rect">
            <a:avLst/>
          </a:prstGeom>
        </p:spPr>
      </p:pic>
      <p:pic>
        <p:nvPicPr>
          <p:cNvPr id="28" name="Image 27" descr="Une image contenant logo, Graphique, symbole, Police&#10;&#10;Description générée automatiquement">
            <a:extLst>
              <a:ext uri="{FF2B5EF4-FFF2-40B4-BE49-F238E27FC236}">
                <a16:creationId xmlns:a16="http://schemas.microsoft.com/office/drawing/2014/main" id="{99B7DBA8-80A4-1290-638E-26E7B73A7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1399" y="2412804"/>
            <a:ext cx="2269524" cy="805681"/>
          </a:xfrm>
          <a:prstGeom prst="rect">
            <a:avLst/>
          </a:prstGeom>
        </p:spPr>
      </p:pic>
      <p:pic>
        <p:nvPicPr>
          <p:cNvPr id="30" name="Image 29" descr="Une image contenant mur, personne, Visage humain, intérieur&#10;&#10;Description générée automatiquement">
            <a:extLst>
              <a:ext uri="{FF2B5EF4-FFF2-40B4-BE49-F238E27FC236}">
                <a16:creationId xmlns:a16="http://schemas.microsoft.com/office/drawing/2014/main" id="{0B51E12E-342B-B405-F748-BED54927C411}"/>
              </a:ext>
            </a:extLst>
          </p:cNvPr>
          <p:cNvPicPr>
            <a:picLocks noChangeAspect="1"/>
          </p:cNvPicPr>
          <p:nvPr/>
        </p:nvPicPr>
        <p:blipFill rotWithShape="1">
          <a:blip r:embed="rId5">
            <a:extLst>
              <a:ext uri="{28A0092B-C50C-407E-A947-70E740481C1C}">
                <a14:useLocalDpi xmlns:a14="http://schemas.microsoft.com/office/drawing/2010/main" val="0"/>
              </a:ext>
            </a:extLst>
          </a:blip>
          <a:srcRect r="14388"/>
          <a:stretch/>
        </p:blipFill>
        <p:spPr>
          <a:xfrm>
            <a:off x="6660699" y="2385727"/>
            <a:ext cx="1617605" cy="931655"/>
          </a:xfrm>
          <a:prstGeom prst="roundRect">
            <a:avLst/>
          </a:prstGeom>
        </p:spPr>
      </p:pic>
      <p:sp>
        <p:nvSpPr>
          <p:cNvPr id="31" name="ZoneTexte 30">
            <a:extLst>
              <a:ext uri="{FF2B5EF4-FFF2-40B4-BE49-F238E27FC236}">
                <a16:creationId xmlns:a16="http://schemas.microsoft.com/office/drawing/2014/main" id="{2215FE0B-8356-25C4-DE86-2B1FAF0FD476}"/>
              </a:ext>
            </a:extLst>
          </p:cNvPr>
          <p:cNvSpPr txBox="1"/>
          <p:nvPr/>
        </p:nvSpPr>
        <p:spPr>
          <a:xfrm>
            <a:off x="272595" y="6179958"/>
            <a:ext cx="11531477" cy="307777"/>
          </a:xfrm>
          <a:prstGeom prst="rect">
            <a:avLst/>
          </a:prstGeom>
          <a:noFill/>
        </p:spPr>
        <p:txBody>
          <a:bodyPr wrap="square" rtlCol="0">
            <a:spAutoFit/>
          </a:bodyPr>
          <a:lstStyle/>
          <a:p>
            <a:pPr algn="ctr"/>
            <a:r>
              <a:rPr lang="fr-FR" sz="1400" b="1">
                <a:solidFill>
                  <a:srgbClr val="1938B3"/>
                </a:solidFill>
                <a:latin typeface="Barlow"/>
                <a:cs typeface="Calibri" panose="020F0502020204030204"/>
              </a:rPr>
              <a:t>+ Partenariat avec les clubs de plages </a:t>
            </a:r>
            <a:r>
              <a:rPr lang="fr-FR" sz="1400">
                <a:solidFill>
                  <a:srgbClr val="1938B3"/>
                </a:solidFill>
                <a:latin typeface="Barlow"/>
                <a:cs typeface="Calibri" panose="020F0502020204030204"/>
              </a:rPr>
              <a:t>et</a:t>
            </a:r>
            <a:r>
              <a:rPr lang="fr-FR" sz="1400" b="1">
                <a:solidFill>
                  <a:srgbClr val="1938B3"/>
                </a:solidFill>
                <a:latin typeface="Barlow"/>
                <a:cs typeface="Calibri" panose="020F0502020204030204"/>
              </a:rPr>
              <a:t> divers partenariats éditoriaux avec des magazines parentaux </a:t>
            </a:r>
          </a:p>
        </p:txBody>
      </p:sp>
    </p:spTree>
    <p:extLst>
      <p:ext uri="{BB962C8B-B14F-4D97-AF65-F5344CB8AC3E}">
        <p14:creationId xmlns:p14="http://schemas.microsoft.com/office/powerpoint/2010/main" val="391848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80322" y="576912"/>
            <a:ext cx="9911200" cy="528400"/>
          </a:xfrm>
        </p:spPr>
        <p:txBody>
          <a:bodyPr/>
          <a:lstStyle/>
          <a:p>
            <a:r>
              <a:rPr lang="fr-FR"/>
              <a:t>Les outils à disposition des clubs</a:t>
            </a:r>
          </a:p>
        </p:txBody>
      </p:sp>
      <p:sp>
        <p:nvSpPr>
          <p:cNvPr id="7" name="Google Shape;131;p21">
            <a:extLst>
              <a:ext uri="{FF2B5EF4-FFF2-40B4-BE49-F238E27FC236}">
                <a16:creationId xmlns:a16="http://schemas.microsoft.com/office/drawing/2014/main" id="{1E0A257B-2671-590F-BB82-88FCB8616489}"/>
              </a:ext>
            </a:extLst>
          </p:cNvPr>
          <p:cNvSpPr txBox="1">
            <a:spLocks/>
          </p:cNvSpPr>
          <p:nvPr/>
        </p:nvSpPr>
        <p:spPr>
          <a:xfrm>
            <a:off x="980321" y="1356197"/>
            <a:ext cx="10676723" cy="1342239"/>
          </a:xfrm>
          <a:prstGeom prst="rect">
            <a:avLst/>
          </a:prstGeom>
        </p:spPr>
        <p:txBody>
          <a:bodyPr spcFirstLastPara="1" wrap="square" lIns="0" tIns="0" rIns="0" bIns="0" anchor="t" anchorCtr="0">
            <a:noAutofit/>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sz="1800" b="1">
                <a:latin typeface="Barlow" pitchFamily="2" charset="77"/>
              </a:rPr>
              <a:t>Plateforme Communication</a:t>
            </a:r>
          </a:p>
          <a:p>
            <a:pPr marL="0" indent="0">
              <a:buFont typeface="+mj-lt"/>
              <a:buNone/>
            </a:pPr>
            <a:r>
              <a:rPr lang="fr-FR" sz="1400">
                <a:latin typeface="Barlow" pitchFamily="2" charset="77"/>
              </a:rPr>
              <a:t>La plateforme d’accompagnement Communication permet à tous les acteurs de clubs de découvrir une multitude d’outils rapides et simples d’utilisation pour mieux faire la promotion de leurs activités. Organisée en 4 parties, elle répond aux principaux besoins en matière de communication énoncés par les clubs lors d’une enquête menée en 2021 :</a:t>
            </a:r>
            <a:endParaRPr lang="fr-FR" sz="1400" b="1">
              <a:latin typeface="Barlow" pitchFamily="2" charset="77"/>
            </a:endParaRPr>
          </a:p>
        </p:txBody>
      </p:sp>
      <p:sp>
        <p:nvSpPr>
          <p:cNvPr id="11" name="ZoneTexte 10">
            <a:extLst>
              <a:ext uri="{FF2B5EF4-FFF2-40B4-BE49-F238E27FC236}">
                <a16:creationId xmlns:a16="http://schemas.microsoft.com/office/drawing/2014/main" id="{7F127935-2456-25F3-8F19-DF63D8CD0E4E}"/>
              </a:ext>
            </a:extLst>
          </p:cNvPr>
          <p:cNvSpPr txBox="1"/>
          <p:nvPr/>
        </p:nvSpPr>
        <p:spPr>
          <a:xfrm>
            <a:off x="1072320" y="3887496"/>
            <a:ext cx="2385588" cy="1000274"/>
          </a:xfrm>
          <a:prstGeom prst="rect">
            <a:avLst/>
          </a:prstGeom>
          <a:noFill/>
        </p:spPr>
        <p:txBody>
          <a:bodyPr wrap="none" lIns="91440" tIns="45720" rIns="91440" bIns="45720" rtlCol="0" anchor="t">
            <a:spAutoFit/>
          </a:bodyPr>
          <a:lstStyle/>
          <a:p>
            <a:pPr algn="ctr"/>
            <a:r>
              <a:rPr lang="fr-FR" sz="1600" b="1">
                <a:solidFill>
                  <a:srgbClr val="1938B3"/>
                </a:solidFill>
                <a:latin typeface="Barlow"/>
              </a:rPr>
              <a:t>Méthodologie </a:t>
            </a:r>
            <a:endParaRPr lang="fr-FR" sz="1600">
              <a:solidFill>
                <a:srgbClr val="000000"/>
              </a:solidFill>
              <a:latin typeface="Barlow"/>
            </a:endParaRPr>
          </a:p>
          <a:p>
            <a:pPr algn="ctr"/>
            <a:r>
              <a:rPr lang="fr-FR" sz="1600" b="1">
                <a:solidFill>
                  <a:srgbClr val="1938B3"/>
                </a:solidFill>
                <a:latin typeface="Barlow"/>
              </a:rPr>
              <a:t>en communication</a:t>
            </a:r>
            <a:endParaRPr lang="fr-FR" sz="1600"/>
          </a:p>
          <a:p>
            <a:pPr algn="ctr"/>
            <a:endParaRPr lang="fr-FR" sz="300" b="1">
              <a:solidFill>
                <a:srgbClr val="1938B3"/>
              </a:solidFill>
              <a:latin typeface="Barlow" pitchFamily="2" charset="77"/>
            </a:endParaRPr>
          </a:p>
          <a:p>
            <a:pPr algn="ctr"/>
            <a:r>
              <a:rPr lang="fr-FR" sz="1200">
                <a:solidFill>
                  <a:srgbClr val="1938B3"/>
                </a:solidFill>
                <a:latin typeface="Barlow"/>
              </a:rPr>
              <a:t>Que faire pour bien communiquer</a:t>
            </a:r>
          </a:p>
          <a:p>
            <a:pPr algn="ctr"/>
            <a:r>
              <a:rPr lang="fr-FR" sz="1200">
                <a:solidFill>
                  <a:srgbClr val="1938B3"/>
                </a:solidFill>
                <a:latin typeface="Barlow"/>
              </a:rPr>
              <a:t>sur les activités de mon club ? </a:t>
            </a:r>
            <a:endParaRPr lang="fr-FR" sz="1200">
              <a:solidFill>
                <a:srgbClr val="1938B3"/>
              </a:solidFill>
              <a:latin typeface="Barlow" pitchFamily="2" charset="77"/>
            </a:endParaRPr>
          </a:p>
        </p:txBody>
      </p:sp>
      <p:sp>
        <p:nvSpPr>
          <p:cNvPr id="12" name="ZoneTexte 11">
            <a:extLst>
              <a:ext uri="{FF2B5EF4-FFF2-40B4-BE49-F238E27FC236}">
                <a16:creationId xmlns:a16="http://schemas.microsoft.com/office/drawing/2014/main" id="{1DAAAA92-7C66-4423-BA12-190E0269C395}"/>
              </a:ext>
            </a:extLst>
          </p:cNvPr>
          <p:cNvSpPr txBox="1"/>
          <p:nvPr/>
        </p:nvSpPr>
        <p:spPr>
          <a:xfrm>
            <a:off x="3523228" y="3870176"/>
            <a:ext cx="2763898" cy="1000274"/>
          </a:xfrm>
          <a:prstGeom prst="rect">
            <a:avLst/>
          </a:prstGeom>
          <a:noFill/>
        </p:spPr>
        <p:txBody>
          <a:bodyPr wrap="none" rtlCol="0">
            <a:spAutoFit/>
          </a:bodyPr>
          <a:lstStyle/>
          <a:p>
            <a:pPr algn="ctr"/>
            <a:r>
              <a:rPr lang="fr-FR" sz="1600" b="1">
                <a:solidFill>
                  <a:srgbClr val="1938B3"/>
                </a:solidFill>
                <a:latin typeface="Barlow" pitchFamily="2" charset="77"/>
              </a:rPr>
              <a:t>Outils et </a:t>
            </a:r>
          </a:p>
          <a:p>
            <a:pPr algn="ctr"/>
            <a:r>
              <a:rPr lang="fr-FR" sz="1600" b="1">
                <a:solidFill>
                  <a:srgbClr val="1938B3"/>
                </a:solidFill>
                <a:latin typeface="Barlow" pitchFamily="2" charset="77"/>
              </a:rPr>
              <a:t>Formations </a:t>
            </a:r>
          </a:p>
          <a:p>
            <a:pPr algn="ctr"/>
            <a:endParaRPr lang="fr-FR" sz="300" b="1">
              <a:solidFill>
                <a:srgbClr val="1938B3"/>
              </a:solidFill>
              <a:latin typeface="Barlow" pitchFamily="2" charset="77"/>
            </a:endParaRPr>
          </a:p>
          <a:p>
            <a:pPr algn="ctr"/>
            <a:r>
              <a:rPr lang="fr-FR" sz="1200">
                <a:solidFill>
                  <a:srgbClr val="1938B3"/>
                </a:solidFill>
                <a:latin typeface="Barlow" pitchFamily="2" charset="77"/>
              </a:rPr>
              <a:t>Quels outils pour communiquer </a:t>
            </a:r>
          </a:p>
          <a:p>
            <a:pPr algn="ctr"/>
            <a:r>
              <a:rPr lang="fr-FR" sz="1200">
                <a:solidFill>
                  <a:srgbClr val="1938B3"/>
                </a:solidFill>
                <a:latin typeface="Barlow" pitchFamily="2" charset="77"/>
              </a:rPr>
              <a:t>efficacement et comment les utiliser ? </a:t>
            </a:r>
          </a:p>
        </p:txBody>
      </p:sp>
      <p:sp>
        <p:nvSpPr>
          <p:cNvPr id="13" name="ZoneTexte 12">
            <a:extLst>
              <a:ext uri="{FF2B5EF4-FFF2-40B4-BE49-F238E27FC236}">
                <a16:creationId xmlns:a16="http://schemas.microsoft.com/office/drawing/2014/main" id="{1AC12975-9600-A8B2-CC4C-9C3A8BC0BDAF}"/>
              </a:ext>
            </a:extLst>
          </p:cNvPr>
          <p:cNvSpPr txBox="1"/>
          <p:nvPr/>
        </p:nvSpPr>
        <p:spPr>
          <a:xfrm>
            <a:off x="6407533" y="3864220"/>
            <a:ext cx="2589170" cy="1000274"/>
          </a:xfrm>
          <a:prstGeom prst="rect">
            <a:avLst/>
          </a:prstGeom>
          <a:noFill/>
        </p:spPr>
        <p:txBody>
          <a:bodyPr wrap="none" rtlCol="0">
            <a:spAutoFit/>
          </a:bodyPr>
          <a:lstStyle/>
          <a:p>
            <a:pPr algn="ctr"/>
            <a:r>
              <a:rPr lang="fr-FR" sz="1600" b="1">
                <a:solidFill>
                  <a:srgbClr val="1938B3"/>
                </a:solidFill>
                <a:latin typeface="Barlow" pitchFamily="2" charset="77"/>
              </a:rPr>
              <a:t>Supports et</a:t>
            </a:r>
          </a:p>
          <a:p>
            <a:pPr algn="ctr"/>
            <a:r>
              <a:rPr lang="fr-FR" sz="1600" b="1">
                <a:solidFill>
                  <a:srgbClr val="1938B3"/>
                </a:solidFill>
                <a:latin typeface="Barlow" pitchFamily="2" charset="77"/>
              </a:rPr>
              <a:t>Médiathèque</a:t>
            </a:r>
          </a:p>
          <a:p>
            <a:pPr algn="ctr"/>
            <a:endParaRPr lang="fr-FR" sz="300" b="1">
              <a:solidFill>
                <a:srgbClr val="1938B3"/>
              </a:solidFill>
              <a:latin typeface="Barlow" pitchFamily="2" charset="77"/>
            </a:endParaRPr>
          </a:p>
          <a:p>
            <a:pPr algn="ctr"/>
            <a:r>
              <a:rPr lang="fr-FR" sz="1200">
                <a:solidFill>
                  <a:srgbClr val="1938B3"/>
                </a:solidFill>
                <a:latin typeface="Barlow" pitchFamily="2" charset="77"/>
              </a:rPr>
              <a:t>Des supports professionnels pour </a:t>
            </a:r>
          </a:p>
          <a:p>
            <a:pPr algn="ctr"/>
            <a:r>
              <a:rPr lang="fr-FR" sz="1200">
                <a:solidFill>
                  <a:srgbClr val="1938B3"/>
                </a:solidFill>
                <a:latin typeface="Barlow" pitchFamily="2" charset="77"/>
              </a:rPr>
              <a:t>bien communiquer sur mes activités</a:t>
            </a:r>
          </a:p>
        </p:txBody>
      </p:sp>
      <p:sp>
        <p:nvSpPr>
          <p:cNvPr id="14" name="ZoneTexte 13">
            <a:extLst>
              <a:ext uri="{FF2B5EF4-FFF2-40B4-BE49-F238E27FC236}">
                <a16:creationId xmlns:a16="http://schemas.microsoft.com/office/drawing/2014/main" id="{35203C81-1CAB-7035-C819-5600765D79FB}"/>
              </a:ext>
            </a:extLst>
          </p:cNvPr>
          <p:cNvSpPr txBox="1"/>
          <p:nvPr/>
        </p:nvSpPr>
        <p:spPr>
          <a:xfrm>
            <a:off x="9197306" y="3864220"/>
            <a:ext cx="2085827" cy="1000274"/>
          </a:xfrm>
          <a:prstGeom prst="rect">
            <a:avLst/>
          </a:prstGeom>
          <a:noFill/>
        </p:spPr>
        <p:txBody>
          <a:bodyPr wrap="none" rtlCol="0">
            <a:spAutoFit/>
          </a:bodyPr>
          <a:lstStyle/>
          <a:p>
            <a:pPr algn="ctr"/>
            <a:r>
              <a:rPr lang="fr-FR" sz="1600" b="1">
                <a:solidFill>
                  <a:srgbClr val="1938B3"/>
                </a:solidFill>
                <a:latin typeface="Barlow" pitchFamily="2" charset="77"/>
              </a:rPr>
              <a:t>Bonnes pratiques</a:t>
            </a:r>
          </a:p>
          <a:p>
            <a:pPr algn="ctr"/>
            <a:r>
              <a:rPr lang="fr-FR" sz="1600" b="1">
                <a:solidFill>
                  <a:srgbClr val="1938B3"/>
                </a:solidFill>
                <a:latin typeface="Barlow" pitchFamily="2" charset="77"/>
              </a:rPr>
              <a:t>de clubs</a:t>
            </a:r>
          </a:p>
          <a:p>
            <a:pPr algn="ctr"/>
            <a:endParaRPr lang="fr-FR" sz="300">
              <a:solidFill>
                <a:srgbClr val="1938B3"/>
              </a:solidFill>
              <a:latin typeface="Barlow" pitchFamily="2" charset="77"/>
            </a:endParaRPr>
          </a:p>
          <a:p>
            <a:pPr algn="ctr"/>
            <a:r>
              <a:rPr lang="fr-FR" sz="1200">
                <a:solidFill>
                  <a:srgbClr val="1938B3"/>
                </a:solidFill>
                <a:latin typeface="Barlow" pitchFamily="2" charset="77"/>
              </a:rPr>
              <a:t>Des exemples d’actions qui </a:t>
            </a:r>
          </a:p>
          <a:p>
            <a:pPr algn="ctr"/>
            <a:r>
              <a:rPr lang="fr-FR" sz="1200">
                <a:solidFill>
                  <a:srgbClr val="1938B3"/>
                </a:solidFill>
                <a:latin typeface="Barlow" pitchFamily="2" charset="77"/>
              </a:rPr>
              <a:t>fonctionnent dans des clubs </a:t>
            </a:r>
          </a:p>
        </p:txBody>
      </p:sp>
      <p:pic>
        <p:nvPicPr>
          <p:cNvPr id="15" name="Image 14">
            <a:extLst>
              <a:ext uri="{FF2B5EF4-FFF2-40B4-BE49-F238E27FC236}">
                <a16:creationId xmlns:a16="http://schemas.microsoft.com/office/drawing/2014/main" id="{BC837739-349E-E2A6-7A8A-CA1553DD1867}"/>
              </a:ext>
            </a:extLst>
          </p:cNvPr>
          <p:cNvPicPr>
            <a:picLocks noChangeAspect="1"/>
          </p:cNvPicPr>
          <p:nvPr/>
        </p:nvPicPr>
        <p:blipFill>
          <a:blip r:embed="rId2"/>
          <a:stretch>
            <a:fillRect/>
          </a:stretch>
        </p:blipFill>
        <p:spPr>
          <a:xfrm>
            <a:off x="4703829" y="2820787"/>
            <a:ext cx="574759" cy="894070"/>
          </a:xfrm>
          <a:prstGeom prst="rect">
            <a:avLst/>
          </a:prstGeom>
        </p:spPr>
      </p:pic>
      <p:pic>
        <p:nvPicPr>
          <p:cNvPr id="16" name="Image 15">
            <a:extLst>
              <a:ext uri="{FF2B5EF4-FFF2-40B4-BE49-F238E27FC236}">
                <a16:creationId xmlns:a16="http://schemas.microsoft.com/office/drawing/2014/main" id="{22D1D802-F422-9BDE-3C2B-56D449488C3C}"/>
              </a:ext>
            </a:extLst>
          </p:cNvPr>
          <p:cNvPicPr>
            <a:picLocks noChangeAspect="1"/>
          </p:cNvPicPr>
          <p:nvPr/>
        </p:nvPicPr>
        <p:blipFill>
          <a:blip r:embed="rId3"/>
          <a:stretch>
            <a:fillRect/>
          </a:stretch>
        </p:blipFill>
        <p:spPr>
          <a:xfrm>
            <a:off x="7324670" y="2935478"/>
            <a:ext cx="744750" cy="747297"/>
          </a:xfrm>
          <a:prstGeom prst="rect">
            <a:avLst/>
          </a:prstGeom>
        </p:spPr>
      </p:pic>
      <p:pic>
        <p:nvPicPr>
          <p:cNvPr id="17" name="Image 16">
            <a:extLst>
              <a:ext uri="{FF2B5EF4-FFF2-40B4-BE49-F238E27FC236}">
                <a16:creationId xmlns:a16="http://schemas.microsoft.com/office/drawing/2014/main" id="{CBD88853-0953-60B8-8D55-B80F4F00315C}"/>
              </a:ext>
            </a:extLst>
          </p:cNvPr>
          <p:cNvPicPr>
            <a:picLocks noChangeAspect="1"/>
          </p:cNvPicPr>
          <p:nvPr/>
        </p:nvPicPr>
        <p:blipFill>
          <a:blip r:embed="rId4"/>
          <a:stretch>
            <a:fillRect/>
          </a:stretch>
        </p:blipFill>
        <p:spPr>
          <a:xfrm>
            <a:off x="1875778" y="2817926"/>
            <a:ext cx="776634" cy="877139"/>
          </a:xfrm>
          <a:prstGeom prst="rect">
            <a:avLst/>
          </a:prstGeom>
        </p:spPr>
      </p:pic>
      <p:pic>
        <p:nvPicPr>
          <p:cNvPr id="19" name="Graphique 18" descr="Terminé avec un remplissage uni">
            <a:extLst>
              <a:ext uri="{FF2B5EF4-FFF2-40B4-BE49-F238E27FC236}">
                <a16:creationId xmlns:a16="http://schemas.microsoft.com/office/drawing/2014/main" id="{FC2B7AC5-E641-8CE9-8F03-DEAE22770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8474" y="2675740"/>
            <a:ext cx="1383674" cy="1383674"/>
          </a:xfrm>
          <a:prstGeom prst="rect">
            <a:avLst/>
          </a:prstGeom>
        </p:spPr>
      </p:pic>
      <p:sp>
        <p:nvSpPr>
          <p:cNvPr id="20" name="ZoneTexte 19">
            <a:extLst>
              <a:ext uri="{FF2B5EF4-FFF2-40B4-BE49-F238E27FC236}">
                <a16:creationId xmlns:a16="http://schemas.microsoft.com/office/drawing/2014/main" id="{8E396A19-F469-BDAB-DCF8-81506E7184B1}"/>
              </a:ext>
            </a:extLst>
          </p:cNvPr>
          <p:cNvSpPr txBox="1"/>
          <p:nvPr/>
        </p:nvSpPr>
        <p:spPr>
          <a:xfrm>
            <a:off x="974408" y="5253886"/>
            <a:ext cx="10664432" cy="1061829"/>
          </a:xfrm>
          <a:prstGeom prst="rect">
            <a:avLst/>
          </a:prstGeom>
          <a:noFill/>
        </p:spPr>
        <p:txBody>
          <a:bodyPr wrap="square" lIns="91440" tIns="45720" rIns="91440" bIns="45720" rtlCol="0" anchor="t">
            <a:spAutoFit/>
          </a:bodyPr>
          <a:lstStyle/>
          <a:p>
            <a:r>
              <a:rPr lang="fr-FR" sz="1600" b="1" i="1">
                <a:solidFill>
                  <a:srgbClr val="1938B3"/>
                </a:solidFill>
                <a:latin typeface="Barlow"/>
              </a:rPr>
              <a:t>Comment y accéder ? </a:t>
            </a:r>
            <a:endParaRPr lang="fr-FR" sz="1600" b="1" i="1">
              <a:solidFill>
                <a:srgbClr val="1938B3"/>
              </a:solidFill>
              <a:latin typeface="Barlow" pitchFamily="2" charset="77"/>
            </a:endParaRPr>
          </a:p>
          <a:p>
            <a:pPr marL="0" indent="0">
              <a:buFont typeface="Inria Sans Light"/>
              <a:buNone/>
            </a:pPr>
            <a:endParaRPr lang="fr-FR" sz="500" b="1" i="1">
              <a:solidFill>
                <a:srgbClr val="1938B3"/>
              </a:solidFill>
              <a:latin typeface="Barlow" pitchFamily="2" charset="77"/>
            </a:endParaRPr>
          </a:p>
          <a:p>
            <a:r>
              <a:rPr lang="fr-FR" sz="1400">
                <a:latin typeface="Barlow"/>
              </a:rPr>
              <a:t>Rendez-vous sur </a:t>
            </a:r>
            <a:r>
              <a:rPr lang="fr-FR" sz="1400">
                <a:latin typeface="Barlow"/>
                <a:hlinkClick r:id="rId7"/>
              </a:rPr>
              <a:t>https://moncompte.ffjudo.com</a:t>
            </a:r>
            <a:r>
              <a:rPr lang="fr-FR" sz="1400">
                <a:latin typeface="Barlow"/>
              </a:rPr>
              <a:t> pour vous connecter à la plateforme (première connexion accessible au président et enseignant principal de chaque club qui pourront donner des accès à d'autres membres licenciés). Une fois connecté, rendez-vous dans </a:t>
            </a:r>
            <a:r>
              <a:rPr lang="fr-FR" sz="1400" b="1">
                <a:latin typeface="Barlow"/>
              </a:rPr>
              <a:t>Espace Fédéral &gt; Ressources </a:t>
            </a:r>
            <a:r>
              <a:rPr lang="fr-FR" sz="1400" b="1" err="1">
                <a:latin typeface="Barlow"/>
              </a:rPr>
              <a:t>Comm</a:t>
            </a:r>
            <a:endParaRPr lang="fr-FR" sz="1400" b="1">
              <a:latin typeface="Barlow"/>
            </a:endParaRPr>
          </a:p>
        </p:txBody>
      </p:sp>
    </p:spTree>
    <p:extLst>
      <p:ext uri="{BB962C8B-B14F-4D97-AF65-F5344CB8AC3E}">
        <p14:creationId xmlns:p14="http://schemas.microsoft.com/office/powerpoint/2010/main" val="347984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80322" y="590359"/>
            <a:ext cx="9911200" cy="528400"/>
          </a:xfrm>
        </p:spPr>
        <p:txBody>
          <a:bodyPr/>
          <a:lstStyle/>
          <a:p>
            <a:r>
              <a:rPr lang="fr-FR"/>
              <a:t>EXEMPLE DE CONTENUS</a:t>
            </a:r>
          </a:p>
        </p:txBody>
      </p:sp>
      <p:pic>
        <p:nvPicPr>
          <p:cNvPr id="5" name="Média en ligne 4" descr="Le Judo vu par... Ahcène Goudjil, professeur de judo à Montmorency (95)">
            <a:hlinkClick r:id="" action="ppaction://media"/>
            <a:extLst>
              <a:ext uri="{FF2B5EF4-FFF2-40B4-BE49-F238E27FC236}">
                <a16:creationId xmlns:a16="http://schemas.microsoft.com/office/drawing/2014/main" id="{59725F88-7111-C119-4901-2156E7C14502}"/>
              </a:ext>
            </a:extLst>
          </p:cNvPr>
          <p:cNvPicPr>
            <a:picLocks noRot="1" noChangeAspect="1"/>
          </p:cNvPicPr>
          <p:nvPr>
            <a:videoFile r:link="rId1"/>
          </p:nvPr>
        </p:nvPicPr>
        <p:blipFill>
          <a:blip r:embed="rId3"/>
          <a:stretch>
            <a:fillRect/>
          </a:stretch>
        </p:blipFill>
        <p:spPr>
          <a:xfrm>
            <a:off x="1783829" y="1538241"/>
            <a:ext cx="8124669" cy="4590438"/>
          </a:xfrm>
          <a:prstGeom prst="rect">
            <a:avLst/>
          </a:prstGeom>
        </p:spPr>
      </p:pic>
    </p:spTree>
    <p:extLst>
      <p:ext uri="{BB962C8B-B14F-4D97-AF65-F5344CB8AC3E}">
        <p14:creationId xmlns:p14="http://schemas.microsoft.com/office/powerpoint/2010/main" val="24356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80322" y="576912"/>
            <a:ext cx="9911200" cy="528400"/>
          </a:xfrm>
        </p:spPr>
        <p:txBody>
          <a:bodyPr/>
          <a:lstStyle/>
          <a:p>
            <a:r>
              <a:rPr lang="fr-FR"/>
              <a:t>Les outils à disposition des clubs</a:t>
            </a:r>
          </a:p>
        </p:txBody>
      </p:sp>
      <p:sp>
        <p:nvSpPr>
          <p:cNvPr id="3" name="Google Shape;132;p21">
            <a:extLst>
              <a:ext uri="{FF2B5EF4-FFF2-40B4-BE49-F238E27FC236}">
                <a16:creationId xmlns:a16="http://schemas.microsoft.com/office/drawing/2014/main" id="{B01831DE-8FFF-3576-C8F2-CEB5D8DB1EE8}"/>
              </a:ext>
            </a:extLst>
          </p:cNvPr>
          <p:cNvSpPr txBox="1">
            <a:spLocks/>
          </p:cNvSpPr>
          <p:nvPr/>
        </p:nvSpPr>
        <p:spPr>
          <a:xfrm>
            <a:off x="870990" y="3876994"/>
            <a:ext cx="4754556" cy="2478468"/>
          </a:xfrm>
          <a:prstGeom prst="rect">
            <a:avLst/>
          </a:prstGeom>
        </p:spPr>
        <p:txBody>
          <a:bodyPr spcFirstLastPara="1" wrap="square" lIns="0" tIns="0" rIns="0" bIns="0" anchor="t" anchorCtr="0">
            <a:noAutofit/>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sz="1800" b="1">
                <a:latin typeface="Barlow"/>
              </a:rPr>
              <a:t>Mon logo France Judo</a:t>
            </a:r>
            <a:endParaRPr lang="fr-FR" sz="800" b="1">
              <a:latin typeface="Barlow"/>
            </a:endParaRPr>
          </a:p>
          <a:p>
            <a:pPr marL="0" indent="0">
              <a:buNone/>
            </a:pPr>
            <a:r>
              <a:rPr lang="fr-FR" sz="1400">
                <a:latin typeface="Barlow"/>
              </a:rPr>
              <a:t>Votre club n’a pas de logo ou vous souhaitez le renouveler en utilisant la matrice du logo France Judo ? Cette plateforme est faite pour vous. Créez en toute simplicité le futur logo de votre club ! </a:t>
            </a:r>
          </a:p>
          <a:p>
            <a:pPr marL="0" indent="0">
              <a:lnSpc>
                <a:spcPct val="114999"/>
              </a:lnSpc>
              <a:buNone/>
            </a:pPr>
            <a:endParaRPr lang="fr-FR" sz="1400">
              <a:solidFill>
                <a:srgbClr val="000000"/>
              </a:solidFill>
              <a:latin typeface="Barlow"/>
            </a:endParaRPr>
          </a:p>
          <a:p>
            <a:pPr marL="0" indent="0">
              <a:buNone/>
            </a:pPr>
            <a:r>
              <a:rPr lang="fr-FR" b="1" i="1">
                <a:solidFill>
                  <a:srgbClr val="1938B3"/>
                </a:solidFill>
              </a:rPr>
              <a:t>Comment y accéder ? </a:t>
            </a:r>
          </a:p>
          <a:p>
            <a:pPr marL="0" indent="0">
              <a:buFont typeface="+mj-lt"/>
              <a:buNone/>
            </a:pPr>
            <a:r>
              <a:rPr lang="fr-FR" sz="1400" b="1">
                <a:latin typeface="Barlow"/>
                <a:hlinkClick r:id="rId2"/>
              </a:rPr>
              <a:t>https://monlogo.ffjudo.com</a:t>
            </a:r>
            <a:r>
              <a:rPr lang="fr-FR" sz="1400" b="1">
                <a:latin typeface="Barlow"/>
              </a:rPr>
              <a:t> </a:t>
            </a:r>
            <a:endParaRPr lang="fr-FR" sz="1400" b="1">
              <a:latin typeface="Barlow" pitchFamily="2" charset="77"/>
            </a:endParaRPr>
          </a:p>
        </p:txBody>
      </p:sp>
      <p:sp>
        <p:nvSpPr>
          <p:cNvPr id="5" name="Google Shape;132;p21">
            <a:extLst>
              <a:ext uri="{FF2B5EF4-FFF2-40B4-BE49-F238E27FC236}">
                <a16:creationId xmlns:a16="http://schemas.microsoft.com/office/drawing/2014/main" id="{CDFFF06D-26A3-9267-8172-157CCD366AC0}"/>
              </a:ext>
            </a:extLst>
          </p:cNvPr>
          <p:cNvSpPr txBox="1">
            <a:spLocks/>
          </p:cNvSpPr>
          <p:nvPr/>
        </p:nvSpPr>
        <p:spPr>
          <a:xfrm>
            <a:off x="6260493" y="3876994"/>
            <a:ext cx="5217646" cy="2478468"/>
          </a:xfrm>
          <a:prstGeom prst="rect">
            <a:avLst/>
          </a:prstGeom>
        </p:spPr>
        <p:txBody>
          <a:bodyPr spcFirstLastPara="1" wrap="square" lIns="0" tIns="0" rIns="0" bIns="0" anchor="t" anchorCtr="0">
            <a:noAutofit/>
          </a:bodyPr>
          <a:lstStyle>
            <a:lvl1pPr marL="609585" marR="0" lvl="0" indent="-507987" algn="l" defTabSz="914400" rtl="0" eaLnBrk="1" fontAlgn="auto" latinLnBrk="0" hangingPunct="1">
              <a:lnSpc>
                <a:spcPct val="115000"/>
              </a:lnSpc>
              <a:spcBef>
                <a:spcPts val="0"/>
              </a:spcBef>
              <a:spcAft>
                <a:spcPts val="0"/>
              </a:spcAft>
              <a:buClr>
                <a:schemeClr val="tx1">
                  <a:lumMod val="50000"/>
                  <a:lumOff val="50000"/>
                </a:schemeClr>
              </a:buClr>
              <a:buSzPts val="2400"/>
              <a:buFont typeface="Inria Sans Light"/>
              <a:buChar char="▸"/>
              <a:tabLst/>
              <a:defRPr sz="1800" kern="1200">
                <a:solidFill>
                  <a:schemeClr val="tx1">
                    <a:lumMod val="85000"/>
                    <a:lumOff val="15000"/>
                  </a:schemeClr>
                </a:solidFill>
                <a:latin typeface="Barlow"/>
                <a:ea typeface="+mn-ea"/>
                <a:cs typeface="+mn-cs"/>
              </a:defRPr>
            </a:lvl1pPr>
            <a:lvl2pPr marL="1219170" lvl="1" indent="-507987" algn="l" defTabSz="914400" rtl="0" eaLnBrk="1" latinLnBrk="0" hangingPunct="1">
              <a:lnSpc>
                <a:spcPct val="90000"/>
              </a:lnSpc>
              <a:spcBef>
                <a:spcPts val="8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828754" lvl="2" indent="-507987" algn="l" defTabSz="914400" rtl="0" eaLnBrk="1" latinLnBrk="0" hangingPunct="1">
              <a:lnSpc>
                <a:spcPct val="90000"/>
              </a:lnSpc>
              <a:spcBef>
                <a:spcPts val="8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2438339" lvl="3"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3047924" lvl="4"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3657509" lvl="5"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4267093" lvl="6"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4876678" lvl="7" indent="-507987" algn="l" defTabSz="914400" rtl="0" eaLnBrk="1" latinLnBrk="0" hangingPunct="1">
              <a:lnSpc>
                <a:spcPct val="90000"/>
              </a:lnSpc>
              <a:spcBef>
                <a:spcPts val="8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5486263" lvl="8" indent="-507987" algn="l" defTabSz="914400" rtl="0" eaLnBrk="1" latinLnBrk="0" hangingPunct="1">
              <a:lnSpc>
                <a:spcPct val="90000"/>
              </a:lnSpc>
              <a:spcBef>
                <a:spcPts val="800"/>
              </a:spcBef>
              <a:spcAft>
                <a:spcPts val="800"/>
              </a:spcAft>
              <a:buSzPts val="2400"/>
              <a:buFont typeface="Arial" panose="020B0604020202020204" pitchFamily="34" charset="0"/>
              <a:buChar char="■"/>
              <a:defRPr sz="1800" kern="1200">
                <a:solidFill>
                  <a:schemeClr val="tx1"/>
                </a:solidFill>
                <a:latin typeface="+mn-lt"/>
                <a:ea typeface="+mn-ea"/>
                <a:cs typeface="+mn-cs"/>
              </a:defRPr>
            </a:lvl9pPr>
          </a:lstStyle>
          <a:p>
            <a:pPr marL="0" indent="0">
              <a:buFont typeface="Inria Sans Light"/>
              <a:buNone/>
            </a:pPr>
            <a:r>
              <a:rPr lang="fr-FR" b="1"/>
              <a:t>Médiathèque France Judo</a:t>
            </a:r>
            <a:endParaRPr lang="fr-FR" sz="800" b="1"/>
          </a:p>
          <a:p>
            <a:pPr marL="0" indent="0">
              <a:buFont typeface="Inria Sans Light"/>
              <a:buNone/>
            </a:pPr>
            <a:r>
              <a:rPr lang="fr-FR" sz="1400">
                <a:solidFill>
                  <a:srgbClr val="262626"/>
                </a:solidFill>
              </a:rPr>
              <a:t>La médiathèque France Judo offre à tous ses clubs affiliés et OTD un ensemble de photos entièrement libres de droits pour tout type d’exploitation afin de communiquer sur leurs activités !</a:t>
            </a:r>
            <a:endParaRPr lang="fr-FR" sz="800">
              <a:solidFill>
                <a:srgbClr val="262626"/>
              </a:solidFill>
            </a:endParaRPr>
          </a:p>
          <a:p>
            <a:pPr marL="0" indent="0">
              <a:lnSpc>
                <a:spcPct val="114999"/>
              </a:lnSpc>
              <a:buNone/>
            </a:pPr>
            <a:endParaRPr lang="fr-FR" sz="1400">
              <a:solidFill>
                <a:srgbClr val="262626"/>
              </a:solidFill>
            </a:endParaRPr>
          </a:p>
          <a:p>
            <a:pPr marL="0" indent="0">
              <a:lnSpc>
                <a:spcPct val="114999"/>
              </a:lnSpc>
              <a:buNone/>
            </a:pPr>
            <a:endParaRPr lang="fr-FR" sz="1400">
              <a:solidFill>
                <a:srgbClr val="262626"/>
              </a:solidFill>
            </a:endParaRPr>
          </a:p>
          <a:p>
            <a:pPr marL="0" indent="0">
              <a:buNone/>
            </a:pPr>
            <a:r>
              <a:rPr lang="fr-FR" sz="1600" b="1" i="1">
                <a:solidFill>
                  <a:srgbClr val="1938B3"/>
                </a:solidFill>
              </a:rPr>
              <a:t>Comment y accéder ? </a:t>
            </a:r>
          </a:p>
          <a:p>
            <a:pPr marL="0" indent="0">
              <a:buFont typeface="Inria Sans Light"/>
              <a:buNone/>
            </a:pPr>
            <a:r>
              <a:rPr lang="fr-FR" sz="1400"/>
              <a:t>Depuis l’extranet (</a:t>
            </a:r>
            <a:r>
              <a:rPr lang="fr-FR" sz="1400">
                <a:hlinkClick r:id="rId3"/>
              </a:rPr>
              <a:t>https://moncompte.ffjudo.com</a:t>
            </a:r>
            <a:r>
              <a:rPr lang="fr-FR" sz="1400"/>
              <a:t>), rendez-vous sur </a:t>
            </a:r>
            <a:r>
              <a:rPr lang="fr-FR" sz="1400" b="1"/>
              <a:t>Espace Fédéral &gt; Ressources </a:t>
            </a:r>
            <a:r>
              <a:rPr lang="fr-FR" sz="1400" b="1" err="1"/>
              <a:t>Comm</a:t>
            </a:r>
            <a:r>
              <a:rPr lang="fr-FR" sz="1400" b="1"/>
              <a:t>’ &gt; Supports et médiathèque</a:t>
            </a:r>
          </a:p>
        </p:txBody>
      </p:sp>
      <p:pic>
        <p:nvPicPr>
          <p:cNvPr id="8" name="Picture 7">
            <a:extLst>
              <a:ext uri="{FF2B5EF4-FFF2-40B4-BE49-F238E27FC236}">
                <a16:creationId xmlns:a16="http://schemas.microsoft.com/office/drawing/2014/main" id="{D4BF4A3B-53CF-E6F2-679E-C848ABADCA52}"/>
              </a:ext>
            </a:extLst>
          </p:cNvPr>
          <p:cNvPicPr>
            <a:picLocks noChangeAspect="1"/>
          </p:cNvPicPr>
          <p:nvPr/>
        </p:nvPicPr>
        <p:blipFill>
          <a:blip r:embed="rId4"/>
          <a:stretch>
            <a:fillRect/>
          </a:stretch>
        </p:blipFill>
        <p:spPr>
          <a:xfrm>
            <a:off x="1270820" y="1598152"/>
            <a:ext cx="3357715" cy="2072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8474E8FA-807A-9BBD-0AB2-BB85CC4C3278}"/>
              </a:ext>
            </a:extLst>
          </p:cNvPr>
          <p:cNvPicPr>
            <a:picLocks noChangeAspect="1"/>
          </p:cNvPicPr>
          <p:nvPr/>
        </p:nvPicPr>
        <p:blipFill>
          <a:blip r:embed="rId5"/>
          <a:stretch>
            <a:fillRect/>
          </a:stretch>
        </p:blipFill>
        <p:spPr>
          <a:xfrm>
            <a:off x="7010400" y="1600993"/>
            <a:ext cx="3445823" cy="2065430"/>
          </a:xfrm>
          <a:prstGeom prst="rect">
            <a:avLst/>
          </a:prstGeom>
        </p:spPr>
      </p:pic>
    </p:spTree>
    <p:extLst>
      <p:ext uri="{BB962C8B-B14F-4D97-AF65-F5344CB8AC3E}">
        <p14:creationId xmlns:p14="http://schemas.microsoft.com/office/powerpoint/2010/main" val="87647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D8815-1B88-49CE-A8D4-493301311559}"/>
              </a:ext>
            </a:extLst>
          </p:cNvPr>
          <p:cNvSpPr>
            <a:spLocks noGrp="1"/>
          </p:cNvSpPr>
          <p:nvPr>
            <p:ph type="title"/>
          </p:nvPr>
        </p:nvSpPr>
        <p:spPr>
          <a:xfrm>
            <a:off x="980322" y="620100"/>
            <a:ext cx="9911200" cy="528400"/>
          </a:xfrm>
        </p:spPr>
        <p:txBody>
          <a:bodyPr/>
          <a:lstStyle/>
          <a:p>
            <a:r>
              <a:rPr lang="fr-FR"/>
              <a:t>Pensez à la Carte Découverte !</a:t>
            </a:r>
          </a:p>
        </p:txBody>
      </p:sp>
      <p:sp>
        <p:nvSpPr>
          <p:cNvPr id="6" name="ZoneTexte 5">
            <a:extLst>
              <a:ext uri="{FF2B5EF4-FFF2-40B4-BE49-F238E27FC236}">
                <a16:creationId xmlns:a16="http://schemas.microsoft.com/office/drawing/2014/main" id="{137AC598-BCE1-DE9A-3EE0-1391F816ABD9}"/>
              </a:ext>
            </a:extLst>
          </p:cNvPr>
          <p:cNvSpPr txBox="1"/>
          <p:nvPr/>
        </p:nvSpPr>
        <p:spPr>
          <a:xfrm>
            <a:off x="6367670" y="1775186"/>
            <a:ext cx="5387008" cy="4201150"/>
          </a:xfrm>
          <a:prstGeom prst="rect">
            <a:avLst/>
          </a:prstGeom>
          <a:noFill/>
        </p:spPr>
        <p:txBody>
          <a:bodyPr wrap="square" lIns="91440" tIns="45720" rIns="91440" bIns="45720" rtlCol="0" anchor="t">
            <a:spAutoFit/>
          </a:bodyPr>
          <a:lstStyle/>
          <a:p>
            <a:r>
              <a:rPr lang="fr-FR" b="1" i="0" u="none" strike="noStrike" cap="all">
                <a:solidFill>
                  <a:srgbClr val="0A0A37"/>
                </a:solidFill>
                <a:effectLst/>
                <a:latin typeface="Barlow"/>
              </a:rPr>
              <a:t>La carte DÉCOUVERTE, COMMENT ÇA MARCHE ?</a:t>
            </a:r>
            <a:r>
              <a:rPr lang="fr-FR" b="1" cap="all">
                <a:solidFill>
                  <a:srgbClr val="0A0A37"/>
                </a:solidFill>
                <a:latin typeface="Barlow"/>
              </a:rPr>
              <a:t> </a:t>
            </a:r>
            <a:endParaRPr lang="fr-FR" b="1" i="0" u="none" strike="noStrike" cap="all">
              <a:solidFill>
                <a:srgbClr val="0A0A37"/>
              </a:solidFill>
              <a:effectLst/>
              <a:latin typeface="Barlow" pitchFamily="2" charset="77"/>
            </a:endParaRPr>
          </a:p>
          <a:p>
            <a:br>
              <a:rPr lang="fr-FR" b="0" i="0" u="none" strike="noStrike">
                <a:effectLst/>
                <a:latin typeface="Barlow" pitchFamily="2" charset="77"/>
              </a:rPr>
            </a:br>
            <a:r>
              <a:rPr lang="fr-FR" b="1" i="0" u="none" strike="noStrike">
                <a:solidFill>
                  <a:srgbClr val="0A0A37"/>
                </a:solidFill>
                <a:effectLst/>
                <a:latin typeface="Barlow"/>
              </a:rPr>
              <a:t>1 -</a:t>
            </a:r>
            <a:r>
              <a:rPr lang="fr-FR" b="1">
                <a:solidFill>
                  <a:srgbClr val="0A0A37"/>
                </a:solidFill>
                <a:latin typeface="Barlow"/>
              </a:rPr>
              <a:t> </a:t>
            </a:r>
            <a:r>
              <a:rPr lang="fr-FR" b="1" i="0" u="none" strike="noStrike">
                <a:solidFill>
                  <a:srgbClr val="0A0A37"/>
                </a:solidFill>
                <a:effectLst/>
                <a:latin typeface="Barlow"/>
              </a:rPr>
              <a:t> </a:t>
            </a:r>
            <a:r>
              <a:rPr lang="fr-FR" b="0" i="0" u="none" strike="noStrike">
                <a:solidFill>
                  <a:srgbClr val="0A0A37"/>
                </a:solidFill>
                <a:effectLst/>
                <a:latin typeface="Barlow"/>
              </a:rPr>
              <a:t>Le club transmet </a:t>
            </a:r>
            <a:r>
              <a:rPr lang="fr-FR">
                <a:solidFill>
                  <a:srgbClr val="0A0A37"/>
                </a:solidFill>
                <a:latin typeface="Barlow"/>
              </a:rPr>
              <a:t>la carte découverte aux parents d’un/e jeune souhaitant essayer le judo</a:t>
            </a:r>
          </a:p>
          <a:p>
            <a:endParaRPr lang="fr-FR" sz="500">
              <a:solidFill>
                <a:srgbClr val="0A0A37"/>
              </a:solidFill>
              <a:latin typeface="Barlow" pitchFamily="2" charset="77"/>
            </a:endParaRPr>
          </a:p>
          <a:p>
            <a:r>
              <a:rPr lang="fr-FR" b="1" i="0" u="none" strike="noStrike">
                <a:solidFill>
                  <a:srgbClr val="0A0A37"/>
                </a:solidFill>
                <a:effectLst/>
                <a:latin typeface="Barlow"/>
              </a:rPr>
              <a:t>2 – </a:t>
            </a:r>
            <a:r>
              <a:rPr lang="fr-FR" b="0" i="0" u="none" strike="noStrike">
                <a:solidFill>
                  <a:srgbClr val="0A0A37"/>
                </a:solidFill>
                <a:effectLst/>
                <a:latin typeface="Barlow"/>
              </a:rPr>
              <a:t>Les parents remplissent la carte et renseignent les informations nécessaires</a:t>
            </a:r>
          </a:p>
          <a:p>
            <a:br>
              <a:rPr lang="fr-FR" sz="500" b="0" i="0" u="none" strike="noStrike">
                <a:effectLst/>
                <a:latin typeface="Barlow" pitchFamily="2" charset="77"/>
              </a:rPr>
            </a:br>
            <a:r>
              <a:rPr lang="fr-FR" b="1" i="0" u="none" strike="noStrike">
                <a:solidFill>
                  <a:srgbClr val="0A0A37"/>
                </a:solidFill>
                <a:effectLst/>
                <a:latin typeface="Barlow"/>
              </a:rPr>
              <a:t>3 – </a:t>
            </a:r>
            <a:r>
              <a:rPr lang="fr-FR" b="0" i="0" u="none" strike="noStrike">
                <a:solidFill>
                  <a:srgbClr val="0A0A37"/>
                </a:solidFill>
                <a:effectLst/>
                <a:latin typeface="Barlow"/>
              </a:rPr>
              <a:t>Ils remettent au responsable du clu</a:t>
            </a:r>
            <a:r>
              <a:rPr lang="fr-FR">
                <a:solidFill>
                  <a:srgbClr val="0A0A37"/>
                </a:solidFill>
                <a:latin typeface="Barlow"/>
              </a:rPr>
              <a:t>b la carte qui la remplit à son tour avec les informations du club</a:t>
            </a:r>
          </a:p>
          <a:p>
            <a:endParaRPr lang="fr-FR" sz="500">
              <a:solidFill>
                <a:srgbClr val="0A0A37"/>
              </a:solidFill>
              <a:latin typeface="Barlow" pitchFamily="2" charset="77"/>
            </a:endParaRPr>
          </a:p>
          <a:p>
            <a:r>
              <a:rPr lang="fr-FR" b="1">
                <a:solidFill>
                  <a:srgbClr val="0A0A37"/>
                </a:solidFill>
                <a:latin typeface="Barlow"/>
              </a:rPr>
              <a:t>4</a:t>
            </a:r>
            <a:r>
              <a:rPr lang="fr-FR" b="1" i="0" u="none" strike="noStrike">
                <a:solidFill>
                  <a:srgbClr val="0A0A37"/>
                </a:solidFill>
                <a:effectLst/>
                <a:latin typeface="Barlow"/>
              </a:rPr>
              <a:t> – </a:t>
            </a:r>
            <a:r>
              <a:rPr lang="fr-FR" b="0" i="0" u="none" strike="noStrike">
                <a:solidFill>
                  <a:srgbClr val="0A0A37"/>
                </a:solidFill>
                <a:effectLst/>
                <a:latin typeface="Barlow"/>
              </a:rPr>
              <a:t>L’utilisateur récupère et garde le document avec lui jusqu’à la dernière séance d’essai.</a:t>
            </a:r>
            <a:r>
              <a:rPr lang="fr-FR">
                <a:solidFill>
                  <a:srgbClr val="0A0A37"/>
                </a:solidFill>
                <a:latin typeface="Barlow"/>
              </a:rPr>
              <a:t> </a:t>
            </a:r>
            <a:endParaRPr lang="fr-FR" b="0" i="0" u="none" strike="noStrike">
              <a:solidFill>
                <a:srgbClr val="0A0A37"/>
              </a:solidFill>
              <a:effectLst/>
              <a:latin typeface="Barlow" pitchFamily="2" charset="77"/>
            </a:endParaRPr>
          </a:p>
          <a:p>
            <a:endParaRPr lang="fr-FR" b="0" i="0" u="none" strike="noStrike">
              <a:solidFill>
                <a:srgbClr val="0A0A37"/>
              </a:solidFill>
              <a:effectLst/>
              <a:latin typeface="Barlow" pitchFamily="2" charset="77"/>
            </a:endParaRPr>
          </a:p>
          <a:p>
            <a:r>
              <a:rPr lang="fr-FR" b="0" i="0" u="none" strike="noStrike">
                <a:solidFill>
                  <a:srgbClr val="0A0A37"/>
                </a:solidFill>
                <a:effectLst/>
                <a:latin typeface="Barlow"/>
              </a:rPr>
              <a:t>En cas d’incident, il </a:t>
            </a:r>
            <a:r>
              <a:rPr lang="fr-FR">
                <a:solidFill>
                  <a:srgbClr val="0A0A37"/>
                </a:solidFill>
                <a:latin typeface="Barlow"/>
              </a:rPr>
              <a:t>pourra </a:t>
            </a:r>
            <a:r>
              <a:rPr lang="fr-FR" b="0" i="0" u="none" strike="noStrike">
                <a:solidFill>
                  <a:srgbClr val="0A0A37"/>
                </a:solidFill>
                <a:effectLst/>
                <a:latin typeface="Barlow"/>
              </a:rPr>
              <a:t>présenter cette carte pour profiter de la prise en charge fédérale.</a:t>
            </a:r>
            <a:r>
              <a:rPr lang="fr-FR">
                <a:solidFill>
                  <a:srgbClr val="0A0A37"/>
                </a:solidFill>
                <a:latin typeface="Barlow"/>
              </a:rPr>
              <a:t> </a:t>
            </a:r>
            <a:endParaRPr lang="fr-FR" b="0" i="0" u="none" strike="noStrike">
              <a:solidFill>
                <a:srgbClr val="0A0A37"/>
              </a:solidFill>
              <a:effectLst/>
              <a:latin typeface="Barlow" pitchFamily="2" charset="77"/>
            </a:endParaRPr>
          </a:p>
          <a:p>
            <a:endParaRPr lang="fr-FR"/>
          </a:p>
        </p:txBody>
      </p:sp>
      <p:sp>
        <p:nvSpPr>
          <p:cNvPr id="7" name="ZoneTexte 6">
            <a:extLst>
              <a:ext uri="{FF2B5EF4-FFF2-40B4-BE49-F238E27FC236}">
                <a16:creationId xmlns:a16="http://schemas.microsoft.com/office/drawing/2014/main" id="{FBB62C2F-F011-380F-921E-F64436FD289A}"/>
              </a:ext>
            </a:extLst>
          </p:cNvPr>
          <p:cNvSpPr txBox="1"/>
          <p:nvPr/>
        </p:nvSpPr>
        <p:spPr>
          <a:xfrm>
            <a:off x="470453" y="1559538"/>
            <a:ext cx="5387008" cy="707886"/>
          </a:xfrm>
          <a:prstGeom prst="rect">
            <a:avLst/>
          </a:prstGeom>
          <a:noFill/>
        </p:spPr>
        <p:txBody>
          <a:bodyPr wrap="square" lIns="91440" tIns="45720" rIns="91440" bIns="45720" rtlCol="0" anchor="t">
            <a:spAutoFit/>
          </a:bodyPr>
          <a:lstStyle/>
          <a:p>
            <a:pPr algn="ctr"/>
            <a:r>
              <a:rPr lang="fr-FR" sz="2000" b="1" i="0" u="none" strike="noStrike" cap="all">
                <a:solidFill>
                  <a:srgbClr val="0A0A37"/>
                </a:solidFill>
                <a:effectLst/>
                <a:latin typeface="Barlow"/>
              </a:rPr>
              <a:t>L’OUTIL IDÉAL POUR</a:t>
            </a:r>
            <a:r>
              <a:rPr lang="fr-FR" sz="2000" b="1" cap="all">
                <a:solidFill>
                  <a:srgbClr val="0A0A37"/>
                </a:solidFill>
                <a:latin typeface="Barlow"/>
              </a:rPr>
              <a:t> </a:t>
            </a:r>
            <a:endParaRPr lang="fr-FR" sz="2000" b="1" i="0" u="none" strike="noStrike" cap="all">
              <a:solidFill>
                <a:srgbClr val="0A0A37"/>
              </a:solidFill>
              <a:effectLst/>
              <a:latin typeface="Barlow" pitchFamily="2" charset="77"/>
            </a:endParaRPr>
          </a:p>
          <a:p>
            <a:pPr algn="ctr"/>
            <a:r>
              <a:rPr lang="fr-FR" sz="2000" b="1" i="0" u="none" strike="noStrike" cap="all">
                <a:solidFill>
                  <a:srgbClr val="0A0A37"/>
                </a:solidFill>
                <a:effectLst/>
                <a:latin typeface="Barlow"/>
              </a:rPr>
              <a:t>FAIRE ESSAYER LE JUDO</a:t>
            </a:r>
            <a:r>
              <a:rPr lang="fr-FR" sz="2000" b="1" cap="all">
                <a:solidFill>
                  <a:srgbClr val="0A0A37"/>
                </a:solidFill>
                <a:latin typeface="Barlow"/>
              </a:rPr>
              <a:t> </a:t>
            </a:r>
            <a:endParaRPr lang="fr-FR" sz="2000" b="1" i="0" u="none" strike="noStrike" cap="all">
              <a:solidFill>
                <a:srgbClr val="0A0A37"/>
              </a:solidFill>
              <a:effectLst/>
              <a:latin typeface="Barlow" pitchFamily="2" charset="77"/>
            </a:endParaRPr>
          </a:p>
        </p:txBody>
      </p:sp>
      <p:pic>
        <p:nvPicPr>
          <p:cNvPr id="9" name="Image 8" descr="Une image contenant texte, Visage humain, habits, sourire&#10;&#10;Description générée automatiquement">
            <a:extLst>
              <a:ext uri="{FF2B5EF4-FFF2-40B4-BE49-F238E27FC236}">
                <a16:creationId xmlns:a16="http://schemas.microsoft.com/office/drawing/2014/main" id="{BA430701-4962-1507-518A-BC840937B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93" y="2498704"/>
            <a:ext cx="4853260" cy="3437971"/>
          </a:xfrm>
          <a:prstGeom prst="rect">
            <a:avLst/>
          </a:prstGeom>
        </p:spPr>
      </p:pic>
    </p:spTree>
    <p:extLst>
      <p:ext uri="{BB962C8B-B14F-4D97-AF65-F5344CB8AC3E}">
        <p14:creationId xmlns:p14="http://schemas.microsoft.com/office/powerpoint/2010/main" val="315590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4A2E28-8332-4A52-825F-FE0C7BBC4CC4}"/>
              </a:ext>
            </a:extLst>
          </p:cNvPr>
          <p:cNvSpPr>
            <a:spLocks noGrp="1"/>
          </p:cNvSpPr>
          <p:nvPr>
            <p:ph type="body" sz="quarter" idx="10"/>
          </p:nvPr>
        </p:nvSpPr>
        <p:spPr/>
        <p:txBody>
          <a:bodyPr lIns="91440" tIns="45720" rIns="91440" bIns="45720" anchor="t"/>
          <a:lstStyle/>
          <a:p>
            <a:pPr algn="ctr"/>
            <a:r>
              <a:rPr lang="fr-FR" sz="1300" b="1"/>
              <a:t>CONTACT</a:t>
            </a:r>
          </a:p>
          <a:p>
            <a:pPr algn="ctr">
              <a:lnSpc>
                <a:spcPct val="114999"/>
              </a:lnSpc>
            </a:pPr>
            <a:r>
              <a:rPr lang="fr-FR"/>
              <a:t>Service Communication France Judo</a:t>
            </a:r>
          </a:p>
          <a:p>
            <a:pPr algn="ctr">
              <a:lnSpc>
                <a:spcPct val="114999"/>
              </a:lnSpc>
            </a:pPr>
            <a:r>
              <a:rPr lang="fr-FR"/>
              <a:t>Communication@ffjudo.com</a:t>
            </a:r>
          </a:p>
        </p:txBody>
      </p:sp>
    </p:spTree>
    <p:extLst>
      <p:ext uri="{BB962C8B-B14F-4D97-AF65-F5344CB8AC3E}">
        <p14:creationId xmlns:p14="http://schemas.microsoft.com/office/powerpoint/2010/main" val="929188241"/>
      </p:ext>
    </p:extLst>
  </p:cSld>
  <p:clrMapOvr>
    <a:masterClrMapping/>
  </p:clrMapOvr>
</p:sld>
</file>

<file path=ppt/theme/theme1.xml><?xml version="1.0" encoding="utf-8"?>
<a:theme xmlns:a="http://schemas.openxmlformats.org/drawingml/2006/main" name="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RESENTATION FFJDA.pptx" id="{6ADBFADA-0158-4E1B-9FA4-BAB3B4423016}" vid="{CA8A6674-F4ED-4B61-ABA0-31B973694F17}"/>
    </a:ext>
  </a:extLst>
</a:theme>
</file>

<file path=ppt/theme/theme2.xml><?xml version="1.0" encoding="utf-8"?>
<a:theme xmlns:a="http://schemas.openxmlformats.org/drawingml/2006/main" name="2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RESENTATION FFJDA.pptx" id="{6ADBFADA-0158-4E1B-9FA4-BAB3B4423016}" vid="{317BEDE3-203A-4E66-A0B0-85E35BE9F342}"/>
    </a:ext>
  </a:extLst>
</a:theme>
</file>

<file path=ppt/theme/theme3.xml><?xml version="1.0" encoding="utf-8"?>
<a:theme xmlns:a="http://schemas.openxmlformats.org/drawingml/2006/main" name="3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RESENTATION FFJDA.pptx" id="{6ADBFADA-0158-4E1B-9FA4-BAB3B4423016}" vid="{317BEDE3-203A-4E66-A0B0-85E35BE9F342}"/>
    </a:ext>
  </a:extLst>
</a:theme>
</file>

<file path=ppt/theme/theme4.xml><?xml version="1.0" encoding="utf-8"?>
<a:theme xmlns:a="http://schemas.openxmlformats.org/drawingml/2006/main" name="4_Template FFJ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RESENTATION FFJDA.pptx" id="{6ADBFADA-0158-4E1B-9FA4-BAB3B4423016}" vid="{317BEDE3-203A-4E66-A0B0-85E35BE9F34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52b9c8-7136-4c15-9b62-1294add26460">
      <UserInfo>
        <DisplayName>Thomas RIOS</DisplayName>
        <AccountId>155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CDD6A929D83944A95726E02D73BDC7" ma:contentTypeVersion="11" ma:contentTypeDescription="Crée un document." ma:contentTypeScope="" ma:versionID="116cd34a4c8df09d7ef0427dc2a4ffc4">
  <xsd:schema xmlns:xsd="http://www.w3.org/2001/XMLSchema" xmlns:xs="http://www.w3.org/2001/XMLSchema" xmlns:p="http://schemas.microsoft.com/office/2006/metadata/properties" xmlns:ns2="d083794b-5bca-4ddf-8f9e-23fce1d54cb8" xmlns:ns3="b552b9c8-7136-4c15-9b62-1294add26460" targetNamespace="http://schemas.microsoft.com/office/2006/metadata/properties" ma:root="true" ma:fieldsID="604c19f3d14c1a91203ace7aa4932535" ns2:_="" ns3:_="">
    <xsd:import namespace="d083794b-5bca-4ddf-8f9e-23fce1d54cb8"/>
    <xsd:import namespace="b552b9c8-7136-4c15-9b62-1294add2646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3794b-5bca-4ddf-8f9e-23fce1d54c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2b9c8-7136-4c15-9b62-1294add26460"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7F285-9F9C-4CEA-8DC8-CF9392934C5A}">
  <ds:schemaRefs>
    <ds:schemaRef ds:uri="1ff5fbcd-4cec-49fa-a2fc-634a75a21e43"/>
    <ds:schemaRef ds:uri="553b65b1-e2be-4b3f-bf89-ba4a8a082e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552b9c8-7136-4c15-9b62-1294add26460"/>
  </ds:schemaRefs>
</ds:datastoreItem>
</file>

<file path=customXml/itemProps2.xml><?xml version="1.0" encoding="utf-8"?>
<ds:datastoreItem xmlns:ds="http://schemas.openxmlformats.org/officeDocument/2006/customXml" ds:itemID="{D25E5D80-4E84-44EB-BFD7-DB8608786187}">
  <ds:schemaRefs>
    <ds:schemaRef ds:uri="b552b9c8-7136-4c15-9b62-1294add26460"/>
    <ds:schemaRef ds:uri="d083794b-5bca-4ddf-8f9e-23fce1d54c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867E26-7D2E-4C08-8937-A5EDA2DC98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 PRESENTATION FFJDA</Template>
  <TotalTime>0</TotalTime>
  <Words>784</Words>
  <Application>Microsoft Office PowerPoint</Application>
  <PresentationFormat>Grand écran</PresentationFormat>
  <Paragraphs>90</Paragraphs>
  <Slides>8</Slides>
  <Notes>0</Notes>
  <HiddenSlides>0</HiddenSlides>
  <MMClips>1</MMClips>
  <ScaleCrop>false</ScaleCrop>
  <HeadingPairs>
    <vt:vector size="4" baseType="variant">
      <vt:variant>
        <vt:lpstr>Thème</vt:lpstr>
      </vt:variant>
      <vt:variant>
        <vt:i4>4</vt:i4>
      </vt:variant>
      <vt:variant>
        <vt:lpstr>Titres des diapositives</vt:lpstr>
      </vt:variant>
      <vt:variant>
        <vt:i4>8</vt:i4>
      </vt:variant>
    </vt:vector>
  </HeadingPairs>
  <TitlesOfParts>
    <vt:vector size="12" baseType="lpstr">
      <vt:lpstr>Template FFJDA</vt:lpstr>
      <vt:lpstr>2_Template FFJDA</vt:lpstr>
      <vt:lpstr>3_Template FFJDA</vt:lpstr>
      <vt:lpstr>4_Template FFJDA</vt:lpstr>
      <vt:lpstr>Présentation PowerPoint</vt:lpstr>
      <vt:lpstr>Les missions du Service Communication</vt:lpstr>
      <vt:lpstr>La campagne de Rentrée 2023 </vt:lpstr>
      <vt:lpstr>Les outils à disposition des clubs</vt:lpstr>
      <vt:lpstr>EXEMPLE DE CONTENUS</vt:lpstr>
      <vt:lpstr>Les outils à disposition des clubs</vt:lpstr>
      <vt:lpstr>Pensez à la Carte Découverte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Gizem  CANER</dc:creator>
  <cp:lastModifiedBy>Sylvain LIMOUZIN</cp:lastModifiedBy>
  <cp:revision>2</cp:revision>
  <dcterms:created xsi:type="dcterms:W3CDTF">2021-04-26T15:18:08Z</dcterms:created>
  <dcterms:modified xsi:type="dcterms:W3CDTF">2023-09-28T12:29:18Z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0x01010021CDD6A929D83944A95726E02D73BDC7</vt:lpwstr>
  </property>
</Properties>
</file>