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85" r:id="rId6"/>
    <p:sldId id="258" r:id="rId7"/>
    <p:sldId id="378" r:id="rId8"/>
    <p:sldId id="377" r:id="rId9"/>
    <p:sldId id="374" r:id="rId10"/>
    <p:sldId id="266" r:id="rId11"/>
    <p:sldId id="303" r:id="rId12"/>
    <p:sldId id="3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096"/>
    <a:srgbClr val="0A0A4B"/>
    <a:srgbClr val="45607B"/>
    <a:srgbClr val="1E2A36"/>
    <a:srgbClr val="33475B"/>
    <a:srgbClr val="073ACB"/>
    <a:srgbClr val="FFFFFF"/>
    <a:srgbClr val="D62AE3"/>
    <a:srgbClr val="000000"/>
    <a:srgbClr val="F5E7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57EFB9-9D42-4BC3-9BBD-40E74571E1EA}" v="3" dt="2023-08-28T12:46:45.392"/>
    <p1510:client id="{33C484AC-5ADC-4E52-AB58-AAF358E2DE0E}" v="5" dt="2023-08-24T10:45:47.478"/>
    <p1510:client id="{5B7AEE7F-3050-4818-801B-5D05A2CC2FBE}" v="6" vWet="10" dt="2023-08-24T12:47:56.756"/>
    <p1510:client id="{D2D3387D-54C4-4EA3-81E6-DDDCACF32920}" v="6" dt="2023-08-24T12:48:06.511"/>
    <p1510:client id="{DA2048BF-EF7F-4962-B5A7-B63232DC65F5}" v="21" dt="2023-08-24T10:37:36.9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61CA0F-F8BF-E44F-B0DD-9C68BA4A19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5E0A17C-758E-8052-82FC-D5F1809E90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D5701-03DC-4762-92C5-EAB685D4025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6D3265-EE5A-988A-5930-CBB54F9A2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311AFF-0606-39AB-DF04-6CD4294AF8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A5C00-C642-4BB4-87E3-807018D611F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22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CDEC-B5F5-D14C-AB8A-79334E910EE5}" type="datetimeFigureOut">
              <a:rPr lang="fr-FR" smtClean="0"/>
              <a:t>28/09/2023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4401B-9499-9348-92A1-9057C19A2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87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0D76C71-207E-F978-1948-8DE981B35E0C}"/>
              </a:ext>
            </a:extLst>
          </p:cNvPr>
          <p:cNvSpPr/>
          <p:nvPr userDrawn="1"/>
        </p:nvSpPr>
        <p:spPr>
          <a:xfrm>
            <a:off x="0" y="0"/>
            <a:ext cx="12192000" cy="2333297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36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12EA41F-6AE1-2A0D-2416-F9B6A9BCC092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space réservé du texte 24">
            <a:extLst>
              <a:ext uri="{FF2B5EF4-FFF2-40B4-BE49-F238E27FC236}">
                <a16:creationId xmlns:a16="http://schemas.microsoft.com/office/drawing/2014/main" id="{3A639221-F0E0-05C3-6B0F-1ED748B3D7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3" y="399419"/>
            <a:ext cx="3067700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TITRE</a:t>
            </a:r>
            <a:endParaRPr lang="en-US"/>
          </a:p>
        </p:txBody>
      </p:sp>
      <p:grpSp>
        <p:nvGrpSpPr>
          <p:cNvPr id="12" name="Graphique 5">
            <a:extLst>
              <a:ext uri="{FF2B5EF4-FFF2-40B4-BE49-F238E27FC236}">
                <a16:creationId xmlns:a16="http://schemas.microsoft.com/office/drawing/2014/main" id="{7C9DC067-E33C-44A9-9A49-3C001F4AF67F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E02538A-1C09-0ACF-0913-FD7FF2C0B587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8805FBE6-AF2E-6AB2-843B-86FD88C5961F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31B8CD5D-5B41-A6D6-FC4B-7802050D3FBE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25221996-4F8D-DEDB-7CA2-3CA2D07A0D3C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78B9D91-D9B0-C97A-965E-69594EF9F2A8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FFB0E11E-EF79-C154-6D99-B3946AD4EC9E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14DF7F92-A98E-4CF1-B89C-2FD0635DC6BC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8CE22CDC-C5E1-65FD-21A0-94CCF7F9E00F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11959A7A-6C76-5083-D1DC-7AF65A397282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C3E27D3B-0BB9-EFEE-295B-6E67F37A02C7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070E6D21-2CD8-6246-6594-E6D9F67EEE80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CC6AE2AD-8454-C591-BB8B-F10D61AAE05C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" name="Straight Connector 27">
            <a:extLst>
              <a:ext uri="{FF2B5EF4-FFF2-40B4-BE49-F238E27FC236}">
                <a16:creationId xmlns:a16="http://schemas.microsoft.com/office/drawing/2014/main" id="{FA3AD3D5-17C5-3CCA-CCB4-DD55262ADD2E}"/>
              </a:ext>
            </a:extLst>
          </p:cNvPr>
          <p:cNvCxnSpPr>
            <a:cxnSpLocks/>
          </p:cNvCxnSpPr>
          <p:nvPr userDrawn="1"/>
        </p:nvCxnSpPr>
        <p:spPr>
          <a:xfrm>
            <a:off x="7010400" y="983536"/>
            <a:ext cx="0" cy="5874464"/>
          </a:xfrm>
          <a:prstGeom prst="line">
            <a:avLst/>
          </a:prstGeom>
          <a:ln w="19050">
            <a:solidFill>
              <a:srgbClr val="0A00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ampungan Gambar 7"/>
          <p:cNvSpPr>
            <a:spLocks noGrp="1"/>
          </p:cNvSpPr>
          <p:nvPr>
            <p:ph type="pic" sz="quarter" idx="10"/>
          </p:nvPr>
        </p:nvSpPr>
        <p:spPr>
          <a:xfrm>
            <a:off x="6095996" y="1530430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en-ID" noProof="0"/>
          </a:p>
        </p:txBody>
      </p:sp>
      <p:sp>
        <p:nvSpPr>
          <p:cNvPr id="11" name="Tampungan Gambar 10"/>
          <p:cNvSpPr>
            <a:spLocks noGrp="1"/>
          </p:cNvSpPr>
          <p:nvPr>
            <p:ph type="pic" sz="quarter" idx="11"/>
          </p:nvPr>
        </p:nvSpPr>
        <p:spPr>
          <a:xfrm>
            <a:off x="6095997" y="4314823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en-ID" noProof="0"/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D3FC4A2A-B543-F15E-F02C-8688D31225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327" y="1558213"/>
            <a:ext cx="4422775" cy="922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7A7BC7A1-96FD-9B68-D25C-0E512AE2B3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327" y="2588572"/>
            <a:ext cx="4422775" cy="5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Textes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37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segi Panjang 2">
            <a:extLst>
              <a:ext uri="{FF2B5EF4-FFF2-40B4-BE49-F238E27FC236}">
                <a16:creationId xmlns:a16="http://schemas.microsoft.com/office/drawing/2014/main" id="{E9C013A0-1892-88EF-FACA-2309EC9A256F}"/>
              </a:ext>
            </a:extLst>
          </p:cNvPr>
          <p:cNvSpPr/>
          <p:nvPr userDrawn="1"/>
        </p:nvSpPr>
        <p:spPr>
          <a:xfrm flipH="1">
            <a:off x="7010400" y="0"/>
            <a:ext cx="5181600" cy="685800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3C56852-834E-4112-A747-114B33BDD589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10309906" y="113227"/>
            <a:ext cx="1757520" cy="896040"/>
          </a:xfrm>
          <a:prstGeom prst="rect">
            <a:avLst/>
          </a:prstGeom>
          <a:ln>
            <a:noFill/>
          </a:ln>
        </p:spPr>
      </p:pic>
      <p:sp>
        <p:nvSpPr>
          <p:cNvPr id="9" name="CustomShape 3">
            <a:extLst>
              <a:ext uri="{FF2B5EF4-FFF2-40B4-BE49-F238E27FC236}">
                <a16:creationId xmlns:a16="http://schemas.microsoft.com/office/drawing/2014/main" id="{BB694251-36B7-4F43-8F12-3355F339EC72}"/>
              </a:ext>
            </a:extLst>
          </p:cNvPr>
          <p:cNvSpPr/>
          <p:nvPr userDrawn="1"/>
        </p:nvSpPr>
        <p:spPr>
          <a:xfrm>
            <a:off x="0" y="1970378"/>
            <a:ext cx="12344040" cy="29172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E0BBDDD-AA2D-4612-BC38-67DEAFF631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124200"/>
            <a:ext cx="12344400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solidFill>
                  <a:srgbClr val="090095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INSÉRER UN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70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7142965D-48CE-8ED8-C64A-55EB9DD67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9"/>
          <a:stretch/>
        </p:blipFill>
        <p:spPr>
          <a:xfrm>
            <a:off x="0" y="-14"/>
            <a:ext cx="8214698" cy="710665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22700AD-ED8F-3552-2BFD-A1220804D635}"/>
              </a:ext>
            </a:extLst>
          </p:cNvPr>
          <p:cNvSpPr/>
          <p:nvPr userDrawn="1"/>
        </p:nvSpPr>
        <p:spPr>
          <a:xfrm>
            <a:off x="-2229788" y="-48123"/>
            <a:ext cx="7690196" cy="6981359"/>
          </a:xfrm>
          <a:prstGeom prst="rect">
            <a:avLst/>
          </a:prstGeom>
          <a:solidFill>
            <a:srgbClr val="CFCFC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C9E007-359E-5E38-DF92-8C2A5E82213D}"/>
              </a:ext>
            </a:extLst>
          </p:cNvPr>
          <p:cNvSpPr/>
          <p:nvPr userDrawn="1"/>
        </p:nvSpPr>
        <p:spPr>
          <a:xfrm>
            <a:off x="-783124" y="-6"/>
            <a:ext cx="13896958" cy="6857998"/>
          </a:xfrm>
          <a:prstGeom prst="rect">
            <a:avLst/>
          </a:prstGeom>
          <a:gradFill flip="none" rotWithShape="1">
            <a:gsLst>
              <a:gs pos="2000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DCF423-0ABB-18F0-C64F-A6E7E67043BF}"/>
              </a:ext>
            </a:extLst>
          </p:cNvPr>
          <p:cNvSpPr/>
          <p:nvPr userDrawn="1"/>
        </p:nvSpPr>
        <p:spPr>
          <a:xfrm>
            <a:off x="5460999" y="0"/>
            <a:ext cx="12192000" cy="6858000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6255AC-D58D-9657-DBFD-F5D94389D6CC}"/>
              </a:ext>
            </a:extLst>
          </p:cNvPr>
          <p:cNvSpPr/>
          <p:nvPr userDrawn="1"/>
        </p:nvSpPr>
        <p:spPr>
          <a:xfrm>
            <a:off x="5461000" y="0"/>
            <a:ext cx="6731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3C9AA8A-8BD7-DE04-AA56-0E390A246553}"/>
              </a:ext>
            </a:extLst>
          </p:cNvPr>
          <p:cNvCxnSpPr>
            <a:cxnSpLocks/>
          </p:cNvCxnSpPr>
          <p:nvPr userDrawn="1"/>
        </p:nvCxnSpPr>
        <p:spPr>
          <a:xfrm>
            <a:off x="5461000" y="464324"/>
            <a:ext cx="0" cy="6858000"/>
          </a:xfrm>
          <a:prstGeom prst="line">
            <a:avLst/>
          </a:prstGeom>
          <a:ln w="3175" cmpd="sng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691F75BA-D44B-7B46-B5B0-00CE76A06666}"/>
              </a:ext>
            </a:extLst>
          </p:cNvPr>
          <p:cNvSpPr/>
          <p:nvPr userDrawn="1"/>
        </p:nvSpPr>
        <p:spPr>
          <a:xfrm>
            <a:off x="8846925" y="-592052"/>
            <a:ext cx="6736256" cy="7478104"/>
          </a:xfrm>
          <a:prstGeom prst="rect">
            <a:avLst/>
          </a:prstGeom>
          <a:blipFill>
            <a:blip r:embed="rId4"/>
            <a:srcRect/>
            <a:stretch>
              <a:fillRect r="-1670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A0683759-1298-6B5C-3D12-3A45C79C6D8F}"/>
              </a:ext>
            </a:extLst>
          </p:cNvPr>
          <p:cNvGrpSpPr/>
          <p:nvPr userDrawn="1"/>
        </p:nvGrpSpPr>
        <p:grpSpPr>
          <a:xfrm>
            <a:off x="2057400" y="0"/>
            <a:ext cx="10134600" cy="7322310"/>
            <a:chOff x="2057400" y="0"/>
            <a:chExt cx="10134600" cy="7322310"/>
          </a:xfrm>
        </p:grpSpPr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7770F28D-DF62-AABE-7B9E-A9D1B2B488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2F8A135D-2078-DBC0-6078-3EDA830DF6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2286000"/>
              <a:ext cx="10134600" cy="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78F17176-49D2-8F2C-D140-AA3C53F68B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4572000"/>
              <a:ext cx="10134600" cy="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0C0F2366-8D89-6AD7-575C-A2A01F4735D7}"/>
                </a:ext>
              </a:extLst>
            </p:cNvPr>
            <p:cNvGrpSpPr/>
            <p:nvPr userDrawn="1"/>
          </p:nvGrpSpPr>
          <p:grpSpPr>
            <a:xfrm>
              <a:off x="5298367" y="4409367"/>
              <a:ext cx="325266" cy="325266"/>
              <a:chOff x="3702812" y="3957930"/>
              <a:chExt cx="722375" cy="722376"/>
            </a:xfrm>
          </p:grpSpPr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25BF04A4-731E-538A-F51E-445828D3CD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914F4401-D769-5920-9FC8-E43702D27E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C8A585FB-DD04-ABAA-3B9B-C5B7E5560F3D}"/>
                </a:ext>
              </a:extLst>
            </p:cNvPr>
            <p:cNvGrpSpPr/>
            <p:nvPr userDrawn="1"/>
          </p:nvGrpSpPr>
          <p:grpSpPr>
            <a:xfrm>
              <a:off x="5298367" y="2123367"/>
              <a:ext cx="325266" cy="325266"/>
              <a:chOff x="3702812" y="3957930"/>
              <a:chExt cx="722375" cy="722376"/>
            </a:xfrm>
          </p:grpSpPr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85090B78-54AB-EEA8-3F63-9204BDA0A8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4128C1D9-8400-DE60-2C0C-16183F4FE9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33A880DE-57FD-DF14-2A50-F0B81C6B5686}"/>
                </a:ext>
              </a:extLst>
            </p:cNvPr>
            <p:cNvGrpSpPr/>
            <p:nvPr userDrawn="1"/>
          </p:nvGrpSpPr>
          <p:grpSpPr>
            <a:xfrm>
              <a:off x="8675240" y="4405354"/>
              <a:ext cx="325266" cy="325266"/>
              <a:chOff x="3702812" y="3957930"/>
              <a:chExt cx="722375" cy="722376"/>
            </a:xfrm>
          </p:grpSpPr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1D7C75A3-BA81-9CC3-ACE0-EC5D335A1D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17F71881-6008-7025-C592-B7E1170F23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BA0E71E5-8531-B751-07CF-8CAEFA262086}"/>
                </a:ext>
              </a:extLst>
            </p:cNvPr>
            <p:cNvGrpSpPr/>
            <p:nvPr userDrawn="1"/>
          </p:nvGrpSpPr>
          <p:grpSpPr>
            <a:xfrm>
              <a:off x="8675240" y="2119354"/>
              <a:ext cx="325266" cy="325266"/>
              <a:chOff x="3702812" y="3957930"/>
              <a:chExt cx="722375" cy="722376"/>
            </a:xfrm>
          </p:grpSpPr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DEA30C95-71D7-8D4C-2888-E2666A8067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1B99547A-B9EC-6C27-6F58-A3BF74187B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1E71E57F-FA77-F4B3-B7AE-1FCD579C77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37281" y="464310"/>
              <a:ext cx="0" cy="685800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aphique 5">
            <a:extLst>
              <a:ext uri="{FF2B5EF4-FFF2-40B4-BE49-F238E27FC236}">
                <a16:creationId xmlns:a16="http://schemas.microsoft.com/office/drawing/2014/main" id="{E141D82B-4FB6-2C84-0328-E87E11864092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F6FA6F4-7E28-20B8-7477-E3F484DD8EE5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5554D862-C942-0B43-1BB5-8D61ADBF8F5E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8FC85D26-7375-6261-954D-4180ED6ABB50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513F8E8C-51AA-E93B-AED9-8CFECA647A82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6161A481-29FD-4D2F-0B15-FBD31F02CAD4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537ABFD7-C9C1-665C-3047-BA0D80B8903E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33942E1C-AD97-3C3B-B3CA-8E0667D1AFCB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C71C1C6-36A1-8D66-A153-42FE808936FA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341904DB-261A-3A98-6C2A-2688A48A54AD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869FEE30-CFC5-716C-63D9-F1CD7F62C09F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FBEB3B22-EBAD-2D80-0CFC-8FE3FFF8B927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9CAC550E-57E2-25CF-11E8-010CEB5076A3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4976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617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+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3C5A96-7E40-4A4F-A9CA-1DD3EE69821E}"/>
              </a:ext>
            </a:extLst>
          </p:cNvPr>
          <p:cNvSpPr/>
          <p:nvPr userDrawn="1"/>
        </p:nvSpPr>
        <p:spPr>
          <a:xfrm>
            <a:off x="2739346" y="1411515"/>
            <a:ext cx="6713308" cy="403497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4;p5">
            <a:extLst>
              <a:ext uri="{FF2B5EF4-FFF2-40B4-BE49-F238E27FC236}">
                <a16:creationId xmlns:a16="http://schemas.microsoft.com/office/drawing/2014/main" id="{C284A3EA-7B9F-9548-A79F-56A77020B34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2" y="980322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 sz="3000" b="1">
                <a:solidFill>
                  <a:srgbClr val="090095"/>
                </a:solidFill>
                <a:latin typeface="Montserrat" panose="00000800000000000000" pitchFamily="2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/>
              <a:t>Cliquez pour ajouter le titre</a:t>
            </a:r>
            <a:endParaRPr/>
          </a:p>
        </p:txBody>
      </p:sp>
      <p:sp>
        <p:nvSpPr>
          <p:cNvPr id="11" name="Google Shape;25;p5">
            <a:extLst>
              <a:ext uri="{FF2B5EF4-FFF2-40B4-BE49-F238E27FC236}">
                <a16:creationId xmlns:a16="http://schemas.microsoft.com/office/drawing/2014/main" id="{2826C7D5-715F-C342-A531-BB29611AD16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980322" y="1858076"/>
            <a:ext cx="9911200" cy="40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Cliquez pour ajouter du texte</a:t>
            </a:r>
            <a:endParaRPr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37AA6426-FF56-5345-B69C-CE78C4C36E1C}"/>
              </a:ext>
            </a:extLst>
          </p:cNvPr>
          <p:cNvCxnSpPr>
            <a:cxnSpLocks/>
          </p:cNvCxnSpPr>
          <p:nvPr userDrawn="1"/>
        </p:nvCxnSpPr>
        <p:spPr>
          <a:xfrm>
            <a:off x="162525" y="925053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32;p6">
            <a:extLst>
              <a:ext uri="{FF2B5EF4-FFF2-40B4-BE49-F238E27FC236}">
                <a16:creationId xmlns:a16="http://schemas.microsoft.com/office/drawing/2014/main" id="{29785BF0-08BC-462A-855B-5755C4E6591D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3B80D67E-28DB-4394-B395-81B405A6F3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1741179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0D76C71-207E-F978-1948-8DE981B35E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aphique 5">
            <a:extLst>
              <a:ext uri="{FF2B5EF4-FFF2-40B4-BE49-F238E27FC236}">
                <a16:creationId xmlns:a16="http://schemas.microsoft.com/office/drawing/2014/main" id="{442358EB-774A-7D9B-9F7D-D24344A054D2}"/>
              </a:ext>
            </a:extLst>
          </p:cNvPr>
          <p:cNvGrpSpPr/>
          <p:nvPr userDrawn="1"/>
        </p:nvGrpSpPr>
        <p:grpSpPr>
          <a:xfrm>
            <a:off x="3778664" y="2536145"/>
            <a:ext cx="4634673" cy="1785711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" name="Forme libre : forme 24">
              <a:extLst>
                <a:ext uri="{FF2B5EF4-FFF2-40B4-BE49-F238E27FC236}">
                  <a16:creationId xmlns:a16="http://schemas.microsoft.com/office/drawing/2014/main" id="{DF6841D3-D9E1-A643-7849-A0F6705FF611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orme libre : forme 25">
              <a:extLst>
                <a:ext uri="{FF2B5EF4-FFF2-40B4-BE49-F238E27FC236}">
                  <a16:creationId xmlns:a16="http://schemas.microsoft.com/office/drawing/2014/main" id="{83DE01F1-6C22-51D0-73E3-C2806E31DFCA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orme libre : forme 26">
              <a:extLst>
                <a:ext uri="{FF2B5EF4-FFF2-40B4-BE49-F238E27FC236}">
                  <a16:creationId xmlns:a16="http://schemas.microsoft.com/office/drawing/2014/main" id="{6C6111DE-840C-5A3D-B27B-CA3C2B8B312C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orme libre : forme 27">
              <a:extLst>
                <a:ext uri="{FF2B5EF4-FFF2-40B4-BE49-F238E27FC236}">
                  <a16:creationId xmlns:a16="http://schemas.microsoft.com/office/drawing/2014/main" id="{A27F37FA-A1F3-629C-6841-E66BC024F650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orme libre : forme 28">
              <a:extLst>
                <a:ext uri="{FF2B5EF4-FFF2-40B4-BE49-F238E27FC236}">
                  <a16:creationId xmlns:a16="http://schemas.microsoft.com/office/drawing/2014/main" id="{1ACB7C1A-EBDB-5AE1-3168-430999AA8371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29">
              <a:extLst>
                <a:ext uri="{FF2B5EF4-FFF2-40B4-BE49-F238E27FC236}">
                  <a16:creationId xmlns:a16="http://schemas.microsoft.com/office/drawing/2014/main" id="{F52EF43F-7573-BE8E-460E-EABBAD2C8B67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33">
              <a:extLst>
                <a:ext uri="{FF2B5EF4-FFF2-40B4-BE49-F238E27FC236}">
                  <a16:creationId xmlns:a16="http://schemas.microsoft.com/office/drawing/2014/main" id="{648DF487-DB64-3C32-DE9A-87156A4DF95F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36">
              <a:extLst>
                <a:ext uri="{FF2B5EF4-FFF2-40B4-BE49-F238E27FC236}">
                  <a16:creationId xmlns:a16="http://schemas.microsoft.com/office/drawing/2014/main" id="{AFA6D93F-72AD-C156-0F6D-54298ABFD1C7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orme libre : forme 39">
              <a:extLst>
                <a:ext uri="{FF2B5EF4-FFF2-40B4-BE49-F238E27FC236}">
                  <a16:creationId xmlns:a16="http://schemas.microsoft.com/office/drawing/2014/main" id="{C6945897-1F74-56BB-2372-AA215806563B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55">
              <a:extLst>
                <a:ext uri="{FF2B5EF4-FFF2-40B4-BE49-F238E27FC236}">
                  <a16:creationId xmlns:a16="http://schemas.microsoft.com/office/drawing/2014/main" id="{7418AB99-8452-B5BD-9F19-A48E6CC0040E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56">
              <a:extLst>
                <a:ext uri="{FF2B5EF4-FFF2-40B4-BE49-F238E27FC236}">
                  <a16:creationId xmlns:a16="http://schemas.microsoft.com/office/drawing/2014/main" id="{FDFEEA74-E5FE-80AB-ED6C-D3CA09574522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57">
              <a:extLst>
                <a:ext uri="{FF2B5EF4-FFF2-40B4-BE49-F238E27FC236}">
                  <a16:creationId xmlns:a16="http://schemas.microsoft.com/office/drawing/2014/main" id="{A3A4567E-D2DF-AB7F-65A7-1500165A9B62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5D16-CBA5-25D9-1458-A5A62FD66D03}"/>
              </a:ext>
            </a:extLst>
          </p:cNvPr>
          <p:cNvSpPr txBox="1"/>
          <p:nvPr userDrawn="1"/>
        </p:nvSpPr>
        <p:spPr>
          <a:xfrm>
            <a:off x="0" y="518054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>
                <a:solidFill>
                  <a:schemeClr val="bg1"/>
                </a:solidFill>
                <a:latin typeface="Montserrat" panose="00000500000000000000" pitchFamily="2" charset="0"/>
              </a:rPr>
              <a:t>www.ffjudo.com</a:t>
            </a:r>
          </a:p>
        </p:txBody>
      </p:sp>
    </p:spTree>
    <p:extLst>
      <p:ext uri="{BB962C8B-B14F-4D97-AF65-F5344CB8AC3E}">
        <p14:creationId xmlns:p14="http://schemas.microsoft.com/office/powerpoint/2010/main" val="1914872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7CC86F7-DB36-B9A9-C32A-4D3807264AAB}"/>
              </a:ext>
            </a:extLst>
          </p:cNvPr>
          <p:cNvSpPr/>
          <p:nvPr userDrawn="1"/>
        </p:nvSpPr>
        <p:spPr>
          <a:xfrm>
            <a:off x="0" y="0"/>
            <a:ext cx="4561952" cy="6857994"/>
          </a:xfrm>
          <a:prstGeom prst="rect">
            <a:avLst/>
          </a:prstGeom>
          <a:blipFill>
            <a:blip r:embed="rId2"/>
            <a:srcRect/>
            <a:stretch>
              <a:fillRect r="-1670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5800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35800" y="2817845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C340B940-9DEF-071C-0585-DAB039981BBD}"/>
              </a:ext>
            </a:extLst>
          </p:cNvPr>
          <p:cNvSpPr/>
          <p:nvPr userDrawn="1"/>
        </p:nvSpPr>
        <p:spPr>
          <a:xfrm rot="1098662">
            <a:off x="3144548" y="-146925"/>
            <a:ext cx="2742431" cy="31495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dist="114300" dir="2700000" algn="tl" rotWithShape="0">
              <a:srgbClr val="120F23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1C6397B6-371C-2199-DB51-DCAB06CF5AFB}"/>
              </a:ext>
            </a:extLst>
          </p:cNvPr>
          <p:cNvSpPr/>
          <p:nvPr userDrawn="1"/>
        </p:nvSpPr>
        <p:spPr>
          <a:xfrm rot="1098662">
            <a:off x="2048348" y="3179619"/>
            <a:ext cx="2742431" cy="31495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dist="114300" dir="2700000" algn="tl" rotWithShape="0">
              <a:srgbClr val="120F23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1" name="Rectangle: Rounded Corners 17">
            <a:extLst>
              <a:ext uri="{FF2B5EF4-FFF2-40B4-BE49-F238E27FC236}">
                <a16:creationId xmlns:a16="http://schemas.microsoft.com/office/drawing/2014/main" id="{4D01C270-E9D8-8655-3533-1A0CB5FCF72F}"/>
              </a:ext>
            </a:extLst>
          </p:cNvPr>
          <p:cNvSpPr/>
          <p:nvPr userDrawn="1"/>
        </p:nvSpPr>
        <p:spPr>
          <a:xfrm rot="1098662">
            <a:off x="-413377" y="719676"/>
            <a:ext cx="2742431" cy="31495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dist="114300" dir="2700000" algn="tl" rotWithShape="0">
              <a:srgbClr val="120F23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3" name="Rectangle: Rounded Corners 19">
            <a:extLst>
              <a:ext uri="{FF2B5EF4-FFF2-40B4-BE49-F238E27FC236}">
                <a16:creationId xmlns:a16="http://schemas.microsoft.com/office/drawing/2014/main" id="{C73D2BAB-602C-178D-483E-DC128AFC2F9F}"/>
              </a:ext>
            </a:extLst>
          </p:cNvPr>
          <p:cNvSpPr/>
          <p:nvPr userDrawn="1"/>
        </p:nvSpPr>
        <p:spPr>
          <a:xfrm rot="1098662">
            <a:off x="-1509577" y="4046220"/>
            <a:ext cx="2742431" cy="314951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28600" dist="114300" dir="2700000" algn="tl" rotWithShape="0">
              <a:srgbClr val="120F23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20DECE4-1C0E-7944-BB8A-5616A6A969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1087951">
            <a:off x="-250789" y="907515"/>
            <a:ext cx="2417254" cy="2773840"/>
          </a:xfrm>
          <a:custGeom>
            <a:avLst/>
            <a:gdLst>
              <a:gd name="connsiteX0" fmla="*/ 115104 w 2417254"/>
              <a:gd name="connsiteY0" fmla="*/ 13565 h 2773840"/>
              <a:gd name="connsiteX1" fmla="*/ 183384 w 2417254"/>
              <a:gd name="connsiteY1" fmla="*/ 1 h 2773840"/>
              <a:gd name="connsiteX2" fmla="*/ 2242493 w 2417254"/>
              <a:gd name="connsiteY2" fmla="*/ 6416 h 2773840"/>
              <a:gd name="connsiteX3" fmla="*/ 2417254 w 2417254"/>
              <a:gd name="connsiteY3" fmla="*/ 182270 h 2773840"/>
              <a:gd name="connsiteX4" fmla="*/ 2409724 w 2417254"/>
              <a:gd name="connsiteY4" fmla="*/ 2599079 h 2773840"/>
              <a:gd name="connsiteX5" fmla="*/ 2233871 w 2417254"/>
              <a:gd name="connsiteY5" fmla="*/ 2773840 h 2773840"/>
              <a:gd name="connsiteX6" fmla="*/ 174762 w 2417254"/>
              <a:gd name="connsiteY6" fmla="*/ 2767424 h 2773840"/>
              <a:gd name="connsiteX7" fmla="*/ 1 w 2417254"/>
              <a:gd name="connsiteY7" fmla="*/ 2591571 h 2773840"/>
              <a:gd name="connsiteX8" fmla="*/ 7531 w 2417254"/>
              <a:gd name="connsiteY8" fmla="*/ 174762 h 2773840"/>
              <a:gd name="connsiteX9" fmla="*/ 115104 w 2417254"/>
              <a:gd name="connsiteY9" fmla="*/ 13565 h 277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254" h="2773840">
                <a:moveTo>
                  <a:pt x="115104" y="13565"/>
                </a:moveTo>
                <a:cubicBezTo>
                  <a:pt x="136105" y="4759"/>
                  <a:pt x="159179" y="-75"/>
                  <a:pt x="183384" y="1"/>
                </a:cubicBezTo>
                <a:lnTo>
                  <a:pt x="2242493" y="6416"/>
                </a:lnTo>
                <a:cubicBezTo>
                  <a:pt x="2339313" y="6718"/>
                  <a:pt x="2417556" y="85450"/>
                  <a:pt x="2417254" y="182270"/>
                </a:cubicBezTo>
                <a:lnTo>
                  <a:pt x="2409724" y="2599079"/>
                </a:lnTo>
                <a:cubicBezTo>
                  <a:pt x="2409422" y="2695898"/>
                  <a:pt x="2330690" y="2774141"/>
                  <a:pt x="2233871" y="2773840"/>
                </a:cubicBezTo>
                <a:lnTo>
                  <a:pt x="174762" y="2767424"/>
                </a:lnTo>
                <a:cubicBezTo>
                  <a:pt x="77942" y="2767122"/>
                  <a:pt x="-301" y="2688390"/>
                  <a:pt x="1" y="2591571"/>
                </a:cubicBezTo>
                <a:lnTo>
                  <a:pt x="7531" y="174762"/>
                </a:lnTo>
                <a:cubicBezTo>
                  <a:pt x="7757" y="102147"/>
                  <a:pt x="52101" y="39982"/>
                  <a:pt x="115104" y="13565"/>
                </a:cubicBezTo>
                <a:close/>
              </a:path>
            </a:pathLst>
          </a:custGeom>
        </p:spPr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107D02C0-25DD-1E33-6611-CAE91E5FD8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1087951">
            <a:off x="3307136" y="40914"/>
            <a:ext cx="2417254" cy="2773840"/>
          </a:xfrm>
          <a:custGeom>
            <a:avLst/>
            <a:gdLst>
              <a:gd name="connsiteX0" fmla="*/ 115104 w 2417254"/>
              <a:gd name="connsiteY0" fmla="*/ 13565 h 2773840"/>
              <a:gd name="connsiteX1" fmla="*/ 183385 w 2417254"/>
              <a:gd name="connsiteY1" fmla="*/ 1 h 2773840"/>
              <a:gd name="connsiteX2" fmla="*/ 2242494 w 2417254"/>
              <a:gd name="connsiteY2" fmla="*/ 6417 h 2773840"/>
              <a:gd name="connsiteX3" fmla="*/ 2417254 w 2417254"/>
              <a:gd name="connsiteY3" fmla="*/ 182270 h 2773840"/>
              <a:gd name="connsiteX4" fmla="*/ 2409725 w 2417254"/>
              <a:gd name="connsiteY4" fmla="*/ 2599079 h 2773840"/>
              <a:gd name="connsiteX5" fmla="*/ 2233871 w 2417254"/>
              <a:gd name="connsiteY5" fmla="*/ 2773840 h 2773840"/>
              <a:gd name="connsiteX6" fmla="*/ 174762 w 2417254"/>
              <a:gd name="connsiteY6" fmla="*/ 2767425 h 2773840"/>
              <a:gd name="connsiteX7" fmla="*/ 1 w 2417254"/>
              <a:gd name="connsiteY7" fmla="*/ 2591571 h 2773840"/>
              <a:gd name="connsiteX8" fmla="*/ 7531 w 2417254"/>
              <a:gd name="connsiteY8" fmla="*/ 174762 h 2773840"/>
              <a:gd name="connsiteX9" fmla="*/ 115104 w 2417254"/>
              <a:gd name="connsiteY9" fmla="*/ 13565 h 277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254" h="2773840">
                <a:moveTo>
                  <a:pt x="115104" y="13565"/>
                </a:moveTo>
                <a:cubicBezTo>
                  <a:pt x="136106" y="4759"/>
                  <a:pt x="159180" y="-74"/>
                  <a:pt x="183385" y="1"/>
                </a:cubicBezTo>
                <a:lnTo>
                  <a:pt x="2242494" y="6417"/>
                </a:lnTo>
                <a:cubicBezTo>
                  <a:pt x="2339313" y="6718"/>
                  <a:pt x="2417556" y="85451"/>
                  <a:pt x="2417254" y="182270"/>
                </a:cubicBezTo>
                <a:lnTo>
                  <a:pt x="2409725" y="2599079"/>
                </a:lnTo>
                <a:cubicBezTo>
                  <a:pt x="2409423" y="2695899"/>
                  <a:pt x="2330690" y="2774142"/>
                  <a:pt x="2233871" y="2773840"/>
                </a:cubicBezTo>
                <a:lnTo>
                  <a:pt x="174762" y="2767425"/>
                </a:lnTo>
                <a:cubicBezTo>
                  <a:pt x="77943" y="2767123"/>
                  <a:pt x="-301" y="2688391"/>
                  <a:pt x="1" y="2591571"/>
                </a:cubicBezTo>
                <a:lnTo>
                  <a:pt x="7531" y="174762"/>
                </a:lnTo>
                <a:cubicBezTo>
                  <a:pt x="7757" y="102147"/>
                  <a:pt x="52101" y="39982"/>
                  <a:pt x="115104" y="13565"/>
                </a:cubicBezTo>
                <a:close/>
              </a:path>
            </a:pathLst>
          </a:custGeom>
        </p:spPr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39CBE6E5-A5B9-6619-C747-8380106F39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1087951">
            <a:off x="2210936" y="3367459"/>
            <a:ext cx="2417254" cy="2773839"/>
          </a:xfrm>
          <a:custGeom>
            <a:avLst/>
            <a:gdLst>
              <a:gd name="connsiteX0" fmla="*/ 115104 w 2417254"/>
              <a:gd name="connsiteY0" fmla="*/ 13564 h 2773839"/>
              <a:gd name="connsiteX1" fmla="*/ 183385 w 2417254"/>
              <a:gd name="connsiteY1" fmla="*/ 1 h 2773839"/>
              <a:gd name="connsiteX2" fmla="*/ 2242494 w 2417254"/>
              <a:gd name="connsiteY2" fmla="*/ 6416 h 2773839"/>
              <a:gd name="connsiteX3" fmla="*/ 2417254 w 2417254"/>
              <a:gd name="connsiteY3" fmla="*/ 182269 h 2773839"/>
              <a:gd name="connsiteX4" fmla="*/ 2409724 w 2417254"/>
              <a:gd name="connsiteY4" fmla="*/ 2599078 h 2773839"/>
              <a:gd name="connsiteX5" fmla="*/ 2233871 w 2417254"/>
              <a:gd name="connsiteY5" fmla="*/ 2773839 h 2773839"/>
              <a:gd name="connsiteX6" fmla="*/ 174762 w 2417254"/>
              <a:gd name="connsiteY6" fmla="*/ 2767424 h 2773839"/>
              <a:gd name="connsiteX7" fmla="*/ 1 w 2417254"/>
              <a:gd name="connsiteY7" fmla="*/ 2591571 h 2773839"/>
              <a:gd name="connsiteX8" fmla="*/ 7531 w 2417254"/>
              <a:gd name="connsiteY8" fmla="*/ 174761 h 2773839"/>
              <a:gd name="connsiteX9" fmla="*/ 115104 w 2417254"/>
              <a:gd name="connsiteY9" fmla="*/ 13564 h 277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254" h="2773839">
                <a:moveTo>
                  <a:pt x="115104" y="13564"/>
                </a:moveTo>
                <a:cubicBezTo>
                  <a:pt x="136105" y="4759"/>
                  <a:pt x="159180" y="-75"/>
                  <a:pt x="183385" y="1"/>
                </a:cubicBezTo>
                <a:lnTo>
                  <a:pt x="2242494" y="6416"/>
                </a:lnTo>
                <a:cubicBezTo>
                  <a:pt x="2339313" y="6718"/>
                  <a:pt x="2417556" y="85450"/>
                  <a:pt x="2417254" y="182269"/>
                </a:cubicBezTo>
                <a:lnTo>
                  <a:pt x="2409724" y="2599078"/>
                </a:lnTo>
                <a:cubicBezTo>
                  <a:pt x="2409423" y="2695898"/>
                  <a:pt x="2330690" y="2774141"/>
                  <a:pt x="2233871" y="2773839"/>
                </a:cubicBezTo>
                <a:lnTo>
                  <a:pt x="174762" y="2767424"/>
                </a:lnTo>
                <a:cubicBezTo>
                  <a:pt x="77943" y="2767122"/>
                  <a:pt x="-301" y="2688390"/>
                  <a:pt x="1" y="2591571"/>
                </a:cubicBezTo>
                <a:lnTo>
                  <a:pt x="7531" y="174761"/>
                </a:lnTo>
                <a:cubicBezTo>
                  <a:pt x="7758" y="102147"/>
                  <a:pt x="52101" y="39981"/>
                  <a:pt x="115104" y="13564"/>
                </a:cubicBezTo>
                <a:close/>
              </a:path>
            </a:pathLst>
          </a:custGeom>
        </p:spPr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47F3E314-AB7F-6F85-7D85-00A695C0C0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1087951">
            <a:off x="-1346989" y="4234059"/>
            <a:ext cx="2417255" cy="2773841"/>
          </a:xfrm>
          <a:custGeom>
            <a:avLst/>
            <a:gdLst>
              <a:gd name="connsiteX0" fmla="*/ 115104 w 2417255"/>
              <a:gd name="connsiteY0" fmla="*/ 13565 h 2773841"/>
              <a:gd name="connsiteX1" fmla="*/ 183385 w 2417255"/>
              <a:gd name="connsiteY1" fmla="*/ 1 h 2773841"/>
              <a:gd name="connsiteX2" fmla="*/ 2242494 w 2417255"/>
              <a:gd name="connsiteY2" fmla="*/ 6417 h 2773841"/>
              <a:gd name="connsiteX3" fmla="*/ 2417255 w 2417255"/>
              <a:gd name="connsiteY3" fmla="*/ 182270 h 2773841"/>
              <a:gd name="connsiteX4" fmla="*/ 2409725 w 2417255"/>
              <a:gd name="connsiteY4" fmla="*/ 2599079 h 2773841"/>
              <a:gd name="connsiteX5" fmla="*/ 2233871 w 2417255"/>
              <a:gd name="connsiteY5" fmla="*/ 2773841 h 2773841"/>
              <a:gd name="connsiteX6" fmla="*/ 174762 w 2417255"/>
              <a:gd name="connsiteY6" fmla="*/ 2767425 h 2773841"/>
              <a:gd name="connsiteX7" fmla="*/ 1 w 2417255"/>
              <a:gd name="connsiteY7" fmla="*/ 2591572 h 2773841"/>
              <a:gd name="connsiteX8" fmla="*/ 7532 w 2417255"/>
              <a:gd name="connsiteY8" fmla="*/ 174763 h 2773841"/>
              <a:gd name="connsiteX9" fmla="*/ 115104 w 2417255"/>
              <a:gd name="connsiteY9" fmla="*/ 13565 h 277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255" h="2773841">
                <a:moveTo>
                  <a:pt x="115104" y="13565"/>
                </a:moveTo>
                <a:cubicBezTo>
                  <a:pt x="136106" y="4760"/>
                  <a:pt x="159180" y="-74"/>
                  <a:pt x="183385" y="1"/>
                </a:cubicBezTo>
                <a:lnTo>
                  <a:pt x="2242494" y="6417"/>
                </a:lnTo>
                <a:cubicBezTo>
                  <a:pt x="2339313" y="6719"/>
                  <a:pt x="2417556" y="85451"/>
                  <a:pt x="2417255" y="182270"/>
                </a:cubicBezTo>
                <a:lnTo>
                  <a:pt x="2409725" y="2599079"/>
                </a:lnTo>
                <a:cubicBezTo>
                  <a:pt x="2409423" y="2695899"/>
                  <a:pt x="2330691" y="2774142"/>
                  <a:pt x="2233871" y="2773841"/>
                </a:cubicBezTo>
                <a:lnTo>
                  <a:pt x="174762" y="2767425"/>
                </a:lnTo>
                <a:cubicBezTo>
                  <a:pt x="77943" y="2767123"/>
                  <a:pt x="-300" y="2688391"/>
                  <a:pt x="1" y="2591572"/>
                </a:cubicBezTo>
                <a:lnTo>
                  <a:pt x="7532" y="174763"/>
                </a:lnTo>
                <a:cubicBezTo>
                  <a:pt x="7758" y="102148"/>
                  <a:pt x="52101" y="39982"/>
                  <a:pt x="115104" y="13565"/>
                </a:cubicBezTo>
                <a:close/>
              </a:path>
            </a:pathLst>
          </a:custGeom>
        </p:spPr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BA59422C-83F6-4155-C919-54B8120339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05711" y="147917"/>
            <a:ext cx="1338175" cy="68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90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669781B0-923F-701C-A7F8-C6060EAAF40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99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5800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35800" y="2817845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F11EA27-854C-96B1-89A4-E0FEDF68855C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8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2">
            <a:extLst>
              <a:ext uri="{FF2B5EF4-FFF2-40B4-BE49-F238E27FC236}">
                <a16:creationId xmlns:a16="http://schemas.microsoft.com/office/drawing/2014/main" id="{33BBCFD5-D4D6-2E6A-F549-E89723A40F12}"/>
              </a:ext>
            </a:extLst>
          </p:cNvPr>
          <p:cNvSpPr/>
          <p:nvPr userDrawn="1"/>
        </p:nvSpPr>
        <p:spPr>
          <a:xfrm flipH="1">
            <a:off x="0" y="1721109"/>
            <a:ext cx="3676650" cy="436245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817845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B588A36-B1D6-B4B0-72A2-2672CFF35B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007641"/>
            <a:ext cx="5675086" cy="3789386"/>
          </a:xfrm>
          <a:custGeom>
            <a:avLst/>
            <a:gdLst>
              <a:gd name="connsiteX0" fmla="*/ 0 w 4760913"/>
              <a:gd name="connsiteY0" fmla="*/ 0 h 4100513"/>
              <a:gd name="connsiteX1" fmla="*/ 4760913 w 4760913"/>
              <a:gd name="connsiteY1" fmla="*/ 0 h 4100513"/>
              <a:gd name="connsiteX2" fmla="*/ 4760913 w 4760913"/>
              <a:gd name="connsiteY2" fmla="*/ 4100513 h 4100513"/>
              <a:gd name="connsiteX3" fmla="*/ 0 w 4760913"/>
              <a:gd name="connsiteY3" fmla="*/ 4100513 h 410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0913" h="4100513">
                <a:moveTo>
                  <a:pt x="0" y="0"/>
                </a:moveTo>
                <a:lnTo>
                  <a:pt x="4760913" y="0"/>
                </a:lnTo>
                <a:lnTo>
                  <a:pt x="4760913" y="4100513"/>
                </a:lnTo>
                <a:lnTo>
                  <a:pt x="0" y="4100513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DDCB72-4D44-7A20-4A4E-EADEE04572D6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D4B084-1C14-9744-A1A8-562DA1A64988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22B175EA-E3F7-AF3E-5491-3BB5A0DD85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2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TITRE</a:t>
            </a:r>
            <a:endParaRPr lang="en-US"/>
          </a:p>
        </p:txBody>
      </p:sp>
      <p:grpSp>
        <p:nvGrpSpPr>
          <p:cNvPr id="10" name="Graphique 5">
            <a:extLst>
              <a:ext uri="{FF2B5EF4-FFF2-40B4-BE49-F238E27FC236}">
                <a16:creationId xmlns:a16="http://schemas.microsoft.com/office/drawing/2014/main" id="{42E194AF-8825-A9AB-8DAA-026CAA64135D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F061E232-E048-01E3-0DD7-3EF29D3F3A90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739D008E-569B-3220-AF25-F059866FEE01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BBEFA3F7-7BF2-79EC-40C4-EA1A8BDB80AB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6F829CBD-192D-B77B-AE3B-07B7A9C452A3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2A22E6D0-332B-4A06-749C-877ED478832B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FDCF716D-0809-40CD-990F-DA71EB031246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74BB4EF0-0724-D2EA-EB3E-A72DDA2A168E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589BA8A-12CB-DEA0-D63F-79C9115BEEF1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6B3EC994-61FD-D928-F222-D92AE74C711E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E7E4447B-7E10-FBD4-18F1-F4D430260753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1C5B0A54-E932-A123-5993-2FE05F90C902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B5B124CE-A8BD-C86C-F09F-8B54457B658A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4012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2">
            <a:extLst>
              <a:ext uri="{FF2B5EF4-FFF2-40B4-BE49-F238E27FC236}">
                <a16:creationId xmlns:a16="http://schemas.microsoft.com/office/drawing/2014/main" id="{0FEE7404-A29A-0072-7127-A65E054C8C01}"/>
              </a:ext>
            </a:extLst>
          </p:cNvPr>
          <p:cNvSpPr/>
          <p:nvPr userDrawn="1"/>
        </p:nvSpPr>
        <p:spPr>
          <a:xfrm flipH="1">
            <a:off x="8515350" y="1694874"/>
            <a:ext cx="3676650" cy="436245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327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327" y="2817845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57CFD981-C36B-4EEA-7143-FF2A648706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16914" y="1981406"/>
            <a:ext cx="5675086" cy="3789386"/>
          </a:xfrm>
          <a:custGeom>
            <a:avLst/>
            <a:gdLst>
              <a:gd name="connsiteX0" fmla="*/ 0 w 4760913"/>
              <a:gd name="connsiteY0" fmla="*/ 0 h 4100513"/>
              <a:gd name="connsiteX1" fmla="*/ 4760913 w 4760913"/>
              <a:gd name="connsiteY1" fmla="*/ 0 h 4100513"/>
              <a:gd name="connsiteX2" fmla="*/ 4760913 w 4760913"/>
              <a:gd name="connsiteY2" fmla="*/ 4100513 h 4100513"/>
              <a:gd name="connsiteX3" fmla="*/ 0 w 4760913"/>
              <a:gd name="connsiteY3" fmla="*/ 4100513 h 410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0913" h="4100513">
                <a:moveTo>
                  <a:pt x="0" y="0"/>
                </a:moveTo>
                <a:lnTo>
                  <a:pt x="4760913" y="0"/>
                </a:lnTo>
                <a:lnTo>
                  <a:pt x="4760913" y="4100513"/>
                </a:lnTo>
                <a:lnTo>
                  <a:pt x="0" y="4100513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E95BDB-71F3-BF29-F5FA-5ABB4C38F277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5EA3C0-A8EF-43BB-E07D-21310EF24929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9D457946-1C79-003F-7E86-C9E8D45395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2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TITRE</a:t>
            </a:r>
            <a:endParaRPr lang="en-US"/>
          </a:p>
        </p:txBody>
      </p:sp>
      <p:grpSp>
        <p:nvGrpSpPr>
          <p:cNvPr id="10" name="Graphique 5">
            <a:extLst>
              <a:ext uri="{FF2B5EF4-FFF2-40B4-BE49-F238E27FC236}">
                <a16:creationId xmlns:a16="http://schemas.microsoft.com/office/drawing/2014/main" id="{47A936BF-E00E-B4C1-58E7-5851CAE68D9A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CDD3BD57-5919-2806-CD6A-CA0BECFA7EEA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A085BEF7-DAA2-81F1-CC6B-6D68385C3C95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8BA576A-FF62-51D1-98F5-99ED568C26F1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26E4D1F7-BEC7-CF78-944B-587E91F31C6B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974422D-F6AD-F981-5347-FB4D1BC62D5C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D41119BD-6339-40A4-B1B0-0CA8C59EB22B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CBE5F56E-EAD1-A377-CAF5-92DFA6AFA1EE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360D758E-5DBD-2FA4-4E46-07958A4B57B0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67E1EC7-9DDD-27DB-10FC-892CFA6506A7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CBBFBFF0-0343-677B-C476-B6B728DFF31F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A32AD6A6-A0FD-85A2-3CB6-E615A12FE25E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3757FBD4-868E-6DDD-2116-B80FB9CC8010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1419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BDAD3F-D24B-A39A-5B4E-613889AC6FFB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3F5CEE-C17B-B389-50D3-210FD3FB0B41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59E89A14-04C2-C573-DB5D-7D6985462A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2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TITRE</a:t>
            </a:r>
            <a:endParaRPr lang="en-US"/>
          </a:p>
        </p:txBody>
      </p:sp>
      <p:grpSp>
        <p:nvGrpSpPr>
          <p:cNvPr id="10" name="Graphique 5">
            <a:extLst>
              <a:ext uri="{FF2B5EF4-FFF2-40B4-BE49-F238E27FC236}">
                <a16:creationId xmlns:a16="http://schemas.microsoft.com/office/drawing/2014/main" id="{521D716D-CA89-335E-1889-C0D3F247240E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A819FF58-A3FD-C81D-18A7-41849854ADC8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A3AF072D-A19E-5024-59B3-240FE061F3BA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BB97023A-332F-6296-A402-959772B8C4EC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579BF218-3CEC-5600-4E53-B6FAF0C97684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87BC1B5-5254-9488-ED31-FF900A633E84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EFC72552-A645-8465-50E5-974C2D3AABAB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1AA21499-620A-7CF8-5874-AC4E7DFB29D7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9641824B-F08F-D616-739F-0A677A639734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EF7C98A6-DD34-506C-411F-EB56257A5B0D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DFCEB13B-2E1E-0B0E-6CE7-66F4F0E6B2C6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BE7761CF-1A52-5B1F-FA81-85C2F70C6751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BA34B943-85EC-0FD3-E06C-377A504B7FCD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8138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EA9194AA-8C14-DAD3-AE3D-D5742023C330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space réservé du texte 24">
            <a:extLst>
              <a:ext uri="{FF2B5EF4-FFF2-40B4-BE49-F238E27FC236}">
                <a16:creationId xmlns:a16="http://schemas.microsoft.com/office/drawing/2014/main" id="{6AC7E33C-EE3F-FB5D-D398-14706215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2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TITRE</a:t>
            </a:r>
            <a:endParaRPr lang="en-US"/>
          </a:p>
        </p:txBody>
      </p:sp>
      <p:grpSp>
        <p:nvGrpSpPr>
          <p:cNvPr id="31" name="Graphique 5">
            <a:extLst>
              <a:ext uri="{FF2B5EF4-FFF2-40B4-BE49-F238E27FC236}">
                <a16:creationId xmlns:a16="http://schemas.microsoft.com/office/drawing/2014/main" id="{63CA2AB5-E28D-7D23-763D-7BCD159822BF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543256A3-F6F2-E7BC-F482-055262D09651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B288DC2F-B3E9-A493-BDAB-07B7858DB118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5FCC682E-9EDD-181A-C1E3-CF130CB46BDB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3058F29D-63B4-B603-2145-68ADD667CCAE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B3FF60C-ECDE-4D33-7CD0-A079FC71D91F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51D6064-A755-470B-BA7A-7F513D983358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60A2FF3E-D946-49C4-C493-B3A25C0DD8EB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52A5E18C-3CA9-392C-EBDB-171B2E1E248E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45D03BD9-2335-E8DE-CC02-7F1A45C0B195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B73810F6-C1BD-A275-0373-95E30B358AA0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095BA35F-89D8-4F71-1631-E024784CB8B7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A6C01FB1-0905-7AA6-6F00-50B53B35094A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Persegi Panjang 2">
            <a:extLst>
              <a:ext uri="{FF2B5EF4-FFF2-40B4-BE49-F238E27FC236}">
                <a16:creationId xmlns:a16="http://schemas.microsoft.com/office/drawing/2014/main" id="{C7A5B6ED-1E97-8883-899A-A8ADC11B5BF6}"/>
              </a:ext>
            </a:extLst>
          </p:cNvPr>
          <p:cNvSpPr/>
          <p:nvPr userDrawn="1"/>
        </p:nvSpPr>
        <p:spPr>
          <a:xfrm flipH="1">
            <a:off x="6096000" y="2473981"/>
            <a:ext cx="3676650" cy="436245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2A1051C9-6F92-1C93-BABE-D05BDBE93A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327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23" name="Espace réservé du texte 7">
            <a:extLst>
              <a:ext uri="{FF2B5EF4-FFF2-40B4-BE49-F238E27FC236}">
                <a16:creationId xmlns:a16="http://schemas.microsoft.com/office/drawing/2014/main" id="{1932AAB8-925F-FE1E-2171-69F122A585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327" y="2817845"/>
            <a:ext cx="4422775" cy="1374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26" name="Tampungan Gambar 7">
            <a:extLst>
              <a:ext uri="{FF2B5EF4-FFF2-40B4-BE49-F238E27FC236}">
                <a16:creationId xmlns:a16="http://schemas.microsoft.com/office/drawing/2014/main" id="{9E9C7EDC-C49E-E224-AE53-EEF213A816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10400" y="0"/>
            <a:ext cx="5181600" cy="6858000"/>
          </a:xfrm>
          <a:custGeom>
            <a:avLst/>
            <a:gdLst>
              <a:gd name="connsiteX0" fmla="*/ 0 w 5181600"/>
              <a:gd name="connsiteY0" fmla="*/ 0 h 4362450"/>
              <a:gd name="connsiteX1" fmla="*/ 5181600 w 5181600"/>
              <a:gd name="connsiteY1" fmla="*/ 0 h 4362450"/>
              <a:gd name="connsiteX2" fmla="*/ 5181600 w 5181600"/>
              <a:gd name="connsiteY2" fmla="*/ 4362450 h 4362450"/>
              <a:gd name="connsiteX3" fmla="*/ 0 w 5181600"/>
              <a:gd name="connsiteY3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1600" h="4362450">
                <a:moveTo>
                  <a:pt x="0" y="0"/>
                </a:moveTo>
                <a:lnTo>
                  <a:pt x="5181600" y="0"/>
                </a:lnTo>
                <a:lnTo>
                  <a:pt x="5181600" y="4362450"/>
                </a:lnTo>
                <a:lnTo>
                  <a:pt x="0" y="436245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pPr lvl="0"/>
            <a:endParaRPr lang="en-ID" noProof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1C04F6-FC9A-00F8-89CF-6642508000C6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1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C4DA38FB-BA30-30EE-7CD6-4CC02B343F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6178" y="963302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3C51B9F5-9C2D-FCA4-40EB-005F4EAB0C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06178" y="2222934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C8BDB7-35C2-F4E3-44D7-7D9D422E33A3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BB0824-9A05-389E-A76D-8DF6FE254F70}"/>
              </a:ext>
            </a:extLst>
          </p:cNvPr>
          <p:cNvSpPr/>
          <p:nvPr userDrawn="1"/>
        </p:nvSpPr>
        <p:spPr>
          <a:xfrm>
            <a:off x="0" y="0"/>
            <a:ext cx="4561952" cy="6857994"/>
          </a:xfrm>
          <a:prstGeom prst="rect">
            <a:avLst/>
          </a:prstGeom>
          <a:blipFill>
            <a:blip r:embed="rId2"/>
            <a:srcRect/>
            <a:stretch>
              <a:fillRect r="-1670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C2DE8B31-251C-A685-4851-685DDC3E42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3" y="399419"/>
            <a:ext cx="2162978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TITRE</a:t>
            </a:r>
            <a:endParaRPr lang="en-US"/>
          </a:p>
        </p:txBody>
      </p:sp>
      <p:grpSp>
        <p:nvGrpSpPr>
          <p:cNvPr id="6" name="Graphique 5">
            <a:extLst>
              <a:ext uri="{FF2B5EF4-FFF2-40B4-BE49-F238E27FC236}">
                <a16:creationId xmlns:a16="http://schemas.microsoft.com/office/drawing/2014/main" id="{8C51D631-C1E6-3DF7-9C7B-FB8B5B0015A5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1EAA3460-1050-B4C6-A168-8CF4D2723F41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F92AB69D-D032-89F3-57CB-7A969F242D04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E46CC450-83F2-D70E-6EC0-5178F747BCAB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7D2392C6-DB79-4608-771C-A72BBF93C6D8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C88D3E8F-DD1A-D58D-67DD-FB5EA7317171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B6C2951-D591-6B56-F1EC-2060C9F1318B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4E161316-87CB-F898-F560-063788D1BDF4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3DC26D67-B503-9D34-5D36-4DB2AF5FEE27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8848445F-6C77-A8A6-D5CC-387C0BAE27C2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A7F8D972-5026-BBBC-23F8-58D5D3B490DB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63DA9787-8F20-76E3-795C-A2A865C85954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277E9654-7685-C48E-27BC-BFC69B508E95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9715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12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92" r:id="rId2"/>
    <p:sldLayoutId id="2147483668" r:id="rId3"/>
    <p:sldLayoutId id="2147483669" r:id="rId4"/>
    <p:sldLayoutId id="2147483671" r:id="rId5"/>
    <p:sldLayoutId id="2147483670" r:id="rId6"/>
    <p:sldLayoutId id="2147483674" r:id="rId7"/>
    <p:sldLayoutId id="2147483676" r:id="rId8"/>
    <p:sldLayoutId id="2147483682" r:id="rId9"/>
    <p:sldLayoutId id="2147483694" r:id="rId10"/>
    <p:sldLayoutId id="2147483687" r:id="rId11"/>
    <p:sldLayoutId id="2147483666" r:id="rId12"/>
    <p:sldLayoutId id="2147483693" r:id="rId13"/>
    <p:sldLayoutId id="214748369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fjudo.com/actualite/commandez-vos-objets-promotionnels" TargetMode="Externa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que 5">
            <a:extLst>
              <a:ext uri="{FF2B5EF4-FFF2-40B4-BE49-F238E27FC236}">
                <a16:creationId xmlns:a16="http://schemas.microsoft.com/office/drawing/2014/main" id="{E4DB78A9-86EC-3739-453F-F316182CEBB0}"/>
              </a:ext>
            </a:extLst>
          </p:cNvPr>
          <p:cNvGrpSpPr/>
          <p:nvPr/>
        </p:nvGrpSpPr>
        <p:grpSpPr>
          <a:xfrm>
            <a:off x="4791697" y="731245"/>
            <a:ext cx="2608604" cy="1005079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" name="Forme libre : forme 24">
              <a:extLst>
                <a:ext uri="{FF2B5EF4-FFF2-40B4-BE49-F238E27FC236}">
                  <a16:creationId xmlns:a16="http://schemas.microsoft.com/office/drawing/2014/main" id="{DD259B16-1DC7-6A9A-5683-D55A1786FE61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25">
              <a:extLst>
                <a:ext uri="{FF2B5EF4-FFF2-40B4-BE49-F238E27FC236}">
                  <a16:creationId xmlns:a16="http://schemas.microsoft.com/office/drawing/2014/main" id="{12BC0637-FEDA-6622-6E56-F043AADDA334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26">
              <a:extLst>
                <a:ext uri="{FF2B5EF4-FFF2-40B4-BE49-F238E27FC236}">
                  <a16:creationId xmlns:a16="http://schemas.microsoft.com/office/drawing/2014/main" id="{55FE4D57-2424-AC6D-63CE-5215CE134F4C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27">
              <a:extLst>
                <a:ext uri="{FF2B5EF4-FFF2-40B4-BE49-F238E27FC236}">
                  <a16:creationId xmlns:a16="http://schemas.microsoft.com/office/drawing/2014/main" id="{C2092B88-FB3A-940C-057A-9B1EB61DF601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orme libre : forme 28">
              <a:extLst>
                <a:ext uri="{FF2B5EF4-FFF2-40B4-BE49-F238E27FC236}">
                  <a16:creationId xmlns:a16="http://schemas.microsoft.com/office/drawing/2014/main" id="{981AF35E-BA63-EF62-C808-EDD6C9D7C2F5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9">
              <a:extLst>
                <a:ext uri="{FF2B5EF4-FFF2-40B4-BE49-F238E27FC236}">
                  <a16:creationId xmlns:a16="http://schemas.microsoft.com/office/drawing/2014/main" id="{1476E681-6A4B-324E-E90F-37A7FEC702E8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orme libre : forme 33">
              <a:extLst>
                <a:ext uri="{FF2B5EF4-FFF2-40B4-BE49-F238E27FC236}">
                  <a16:creationId xmlns:a16="http://schemas.microsoft.com/office/drawing/2014/main" id="{3E465781-B315-C1B0-CF82-034B8FD530CD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orme libre : forme 36">
              <a:extLst>
                <a:ext uri="{FF2B5EF4-FFF2-40B4-BE49-F238E27FC236}">
                  <a16:creationId xmlns:a16="http://schemas.microsoft.com/office/drawing/2014/main" id="{BFE9EBF0-AA7C-65F6-CB4C-3EEE40CA2A63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orme libre : forme 39">
              <a:extLst>
                <a:ext uri="{FF2B5EF4-FFF2-40B4-BE49-F238E27FC236}">
                  <a16:creationId xmlns:a16="http://schemas.microsoft.com/office/drawing/2014/main" id="{BF7779A1-D271-661B-2D32-5320B0F83A10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orme libre : forme 55">
              <a:extLst>
                <a:ext uri="{FF2B5EF4-FFF2-40B4-BE49-F238E27FC236}">
                  <a16:creationId xmlns:a16="http://schemas.microsoft.com/office/drawing/2014/main" id="{8AEBE01A-45B0-5452-BA24-712D20DD1A59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orme libre : forme 56">
              <a:extLst>
                <a:ext uri="{FF2B5EF4-FFF2-40B4-BE49-F238E27FC236}">
                  <a16:creationId xmlns:a16="http://schemas.microsoft.com/office/drawing/2014/main" id="{FC8F69F8-2AA1-20A2-2C18-E149832CFA1B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orme libre : forme 57">
              <a:extLst>
                <a:ext uri="{FF2B5EF4-FFF2-40B4-BE49-F238E27FC236}">
                  <a16:creationId xmlns:a16="http://schemas.microsoft.com/office/drawing/2014/main" id="{3C8F2311-79A8-EF78-76E1-05F4FD9AD55D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Rectangle 36">
            <a:extLst>
              <a:ext uri="{FF2B5EF4-FFF2-40B4-BE49-F238E27FC236}">
                <a16:creationId xmlns:a16="http://schemas.microsoft.com/office/drawing/2014/main" id="{46457C4B-F82C-D962-5ECF-B8DA697A2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" y="3757282"/>
            <a:ext cx="12192002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en-US" sz="3200" b="1">
                <a:solidFill>
                  <a:srgbClr val="0A0096"/>
                </a:solidFill>
                <a:latin typeface="Montserrat" panose="00000500000000000000" pitchFamily="2" charset="0"/>
              </a:rPr>
              <a:t>STAGE NATIONAL DE RENTREE 2023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altLang="en-US" sz="3200" b="1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en-US" sz="4000" b="1">
                <a:solidFill>
                  <a:srgbClr val="0A0096"/>
                </a:solidFill>
                <a:latin typeface="Montserrat" panose="00000500000000000000" pitchFamily="2" charset="0"/>
              </a:rPr>
              <a:t>LE KIT DE RENTREE EVOLUE 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altLang="en-US" sz="4000" b="1">
              <a:solidFill>
                <a:srgbClr val="0A0096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785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2D0600-1727-4E28-97CD-5EB329CE72A3}"/>
              </a:ext>
            </a:extLst>
          </p:cNvPr>
          <p:cNvSpPr/>
          <p:nvPr/>
        </p:nvSpPr>
        <p:spPr>
          <a:xfrm>
            <a:off x="607928" y="2697161"/>
            <a:ext cx="3119424" cy="2236137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ADCE49-15CE-4F39-A4F0-8EBF5476B550}"/>
              </a:ext>
            </a:extLst>
          </p:cNvPr>
          <p:cNvSpPr txBox="1"/>
          <p:nvPr/>
        </p:nvSpPr>
        <p:spPr>
          <a:xfrm>
            <a:off x="603665" y="3647427"/>
            <a:ext cx="312368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marL="171450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D" sz="1100" err="1">
                <a:solidFill>
                  <a:schemeClr val="bg1"/>
                </a:solidFill>
                <a:latin typeface="Montserrat" panose="00000500000000000000" pitchFamily="2" charset="0"/>
              </a:rPr>
              <a:t>Répondre</a:t>
            </a:r>
            <a:r>
              <a:rPr lang="en-ID" sz="1100">
                <a:solidFill>
                  <a:schemeClr val="bg1"/>
                </a:solidFill>
                <a:latin typeface="Montserrat" panose="00000500000000000000" pitchFamily="2" charset="0"/>
              </a:rPr>
              <a:t> aux </a:t>
            </a:r>
            <a:r>
              <a:rPr lang="en-ID" sz="1100" err="1">
                <a:solidFill>
                  <a:schemeClr val="bg1"/>
                </a:solidFill>
                <a:latin typeface="Montserrat" panose="00000500000000000000" pitchFamily="2" charset="0"/>
              </a:rPr>
              <a:t>besoins</a:t>
            </a:r>
            <a:r>
              <a:rPr lang="en-ID" sz="110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ID" sz="1100" err="1">
                <a:solidFill>
                  <a:schemeClr val="bg1"/>
                </a:solidFill>
                <a:latin typeface="Montserrat" panose="00000500000000000000" pitchFamily="2" charset="0"/>
              </a:rPr>
              <a:t>spécifiques</a:t>
            </a:r>
            <a:r>
              <a:rPr lang="en-ID" sz="1100">
                <a:solidFill>
                  <a:schemeClr val="bg1"/>
                </a:solidFill>
                <a:latin typeface="Montserrat" panose="00000500000000000000" pitchFamily="2" charset="0"/>
              </a:rPr>
              <a:t> des clubs</a:t>
            </a:r>
          </a:p>
          <a:p>
            <a:pPr marL="171450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D" sz="1100" err="1">
                <a:solidFill>
                  <a:schemeClr val="bg1"/>
                </a:solidFill>
                <a:latin typeface="Montserrat" panose="00000500000000000000" pitchFamily="2" charset="0"/>
              </a:rPr>
              <a:t>Valable</a:t>
            </a:r>
            <a:r>
              <a:rPr lang="en-ID" sz="110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ID" sz="1100" err="1">
                <a:solidFill>
                  <a:schemeClr val="bg1"/>
                </a:solidFill>
                <a:latin typeface="Montserrat" panose="00000500000000000000" pitchFamily="2" charset="0"/>
              </a:rPr>
              <a:t>toute</a:t>
            </a:r>
            <a:r>
              <a:rPr lang="en-ID" sz="110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ID" sz="1100" err="1">
                <a:solidFill>
                  <a:schemeClr val="bg1"/>
                </a:solidFill>
                <a:latin typeface="Montserrat" panose="00000500000000000000" pitchFamily="2" charset="0"/>
              </a:rPr>
              <a:t>l’année</a:t>
            </a:r>
            <a:endParaRPr lang="en-ID" sz="110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171450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D" sz="1100">
                <a:solidFill>
                  <a:schemeClr val="bg1"/>
                </a:solidFill>
                <a:latin typeface="Montserrat" panose="00000500000000000000" pitchFamily="2" charset="0"/>
              </a:rPr>
              <a:t>Plus de </a:t>
            </a:r>
            <a:r>
              <a:rPr lang="en-ID" sz="1100" err="1">
                <a:solidFill>
                  <a:schemeClr val="bg1"/>
                </a:solidFill>
                <a:latin typeface="Montserrat" panose="00000500000000000000" pitchFamily="2" charset="0"/>
              </a:rPr>
              <a:t>souplesse</a:t>
            </a:r>
            <a:endParaRPr lang="en-ID" sz="11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71AFA-FFFA-4EA7-8B3A-DCCEB9AD72E3}"/>
              </a:ext>
            </a:extLst>
          </p:cNvPr>
          <p:cNvSpPr txBox="1"/>
          <p:nvPr/>
        </p:nvSpPr>
        <p:spPr>
          <a:xfrm>
            <a:off x="1440282" y="3065413"/>
            <a:ext cx="227744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Montserrat" panose="00000500000000000000" pitchFamily="2" charset="0"/>
                <a:cs typeface="Archivo SemiBold" pitchFamily="2" charset="0"/>
              </a:rPr>
              <a:t>BESOINS DES CLUBS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2588DC-693B-452E-82E5-1FC7646C4338}"/>
              </a:ext>
            </a:extLst>
          </p:cNvPr>
          <p:cNvSpPr/>
          <p:nvPr/>
        </p:nvSpPr>
        <p:spPr>
          <a:xfrm>
            <a:off x="4276297" y="2650276"/>
            <a:ext cx="3407038" cy="2236137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CB0D11D-691B-422B-98E8-DC0E13666779}"/>
              </a:ext>
            </a:extLst>
          </p:cNvPr>
          <p:cNvSpPr/>
          <p:nvPr/>
        </p:nvSpPr>
        <p:spPr>
          <a:xfrm>
            <a:off x="8390382" y="2687129"/>
            <a:ext cx="3119424" cy="2236137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810BE44-DEFD-F028-7389-4B53A3FEB569}"/>
              </a:ext>
            </a:extLst>
          </p:cNvPr>
          <p:cNvSpPr/>
          <p:nvPr/>
        </p:nvSpPr>
        <p:spPr>
          <a:xfrm>
            <a:off x="854849" y="2955781"/>
            <a:ext cx="464084" cy="464084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C72FEBE7-85DE-B040-AE77-90C6DCC5F4D2}"/>
              </a:ext>
            </a:extLst>
          </p:cNvPr>
          <p:cNvSpPr txBox="1"/>
          <p:nvPr/>
        </p:nvSpPr>
        <p:spPr>
          <a:xfrm>
            <a:off x="4276297" y="3576140"/>
            <a:ext cx="3407038" cy="8771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marL="171450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D" sz="1050" err="1">
                <a:solidFill>
                  <a:schemeClr val="bg1"/>
                </a:solidFill>
                <a:latin typeface="Montserrat"/>
              </a:rPr>
              <a:t>Réduction</a:t>
            </a:r>
            <a:r>
              <a:rPr lang="en-ID" sz="1050">
                <a:solidFill>
                  <a:schemeClr val="bg1"/>
                </a:solidFill>
                <a:latin typeface="Montserrat"/>
              </a:rPr>
              <a:t> </a:t>
            </a:r>
            <a:r>
              <a:rPr lang="en-ID" sz="1050" err="1">
                <a:solidFill>
                  <a:schemeClr val="bg1"/>
                </a:solidFill>
                <a:latin typeface="Montserrat"/>
              </a:rPr>
              <a:t>toute</a:t>
            </a:r>
            <a:r>
              <a:rPr lang="en-ID" sz="1050">
                <a:solidFill>
                  <a:schemeClr val="bg1"/>
                </a:solidFill>
                <a:latin typeface="Montserrat"/>
              </a:rPr>
              <a:t> </a:t>
            </a:r>
            <a:r>
              <a:rPr lang="en-ID" sz="1050" err="1">
                <a:solidFill>
                  <a:schemeClr val="bg1"/>
                </a:solidFill>
                <a:latin typeface="Montserrat"/>
              </a:rPr>
              <a:t>l’année</a:t>
            </a:r>
            <a:r>
              <a:rPr lang="en-ID" sz="1050">
                <a:solidFill>
                  <a:schemeClr val="bg1"/>
                </a:solidFill>
                <a:latin typeface="Montserrat"/>
              </a:rPr>
              <a:t> </a:t>
            </a:r>
            <a:r>
              <a:rPr lang="en-ID" sz="1050" err="1">
                <a:solidFill>
                  <a:schemeClr val="bg1"/>
                </a:solidFill>
                <a:latin typeface="Montserrat"/>
              </a:rPr>
              <a:t>en</a:t>
            </a:r>
            <a:r>
              <a:rPr lang="en-ID" sz="1050">
                <a:solidFill>
                  <a:schemeClr val="bg1"/>
                </a:solidFill>
                <a:latin typeface="Montserrat"/>
              </a:rPr>
              <a:t> </a:t>
            </a:r>
            <a:r>
              <a:rPr lang="en-ID" sz="1050" err="1">
                <a:solidFill>
                  <a:schemeClr val="bg1"/>
                </a:solidFill>
                <a:latin typeface="Montserrat"/>
              </a:rPr>
              <a:t>fonction</a:t>
            </a:r>
            <a:r>
              <a:rPr lang="en-ID" sz="1050">
                <a:solidFill>
                  <a:schemeClr val="bg1"/>
                </a:solidFill>
                <a:latin typeface="Montserrat"/>
              </a:rPr>
              <a:t> de son </a:t>
            </a:r>
            <a:r>
              <a:rPr lang="en-ID" sz="1050" err="1">
                <a:solidFill>
                  <a:schemeClr val="bg1"/>
                </a:solidFill>
                <a:latin typeface="Montserrat"/>
              </a:rPr>
              <a:t>niveau</a:t>
            </a:r>
            <a:r>
              <a:rPr lang="en-ID" sz="1050">
                <a:solidFill>
                  <a:schemeClr val="bg1"/>
                </a:solidFill>
                <a:latin typeface="Montserrat"/>
              </a:rPr>
              <a:t> de </a:t>
            </a:r>
            <a:r>
              <a:rPr lang="en-ID" sz="1050" err="1">
                <a:solidFill>
                  <a:schemeClr val="bg1"/>
                </a:solidFill>
                <a:latin typeface="Montserrat"/>
              </a:rPr>
              <a:t>labellisation</a:t>
            </a:r>
            <a:r>
              <a:rPr lang="en-ID" sz="1050">
                <a:solidFill>
                  <a:schemeClr val="bg1"/>
                </a:solidFill>
                <a:latin typeface="Montserrat"/>
              </a:rPr>
              <a:t> </a:t>
            </a:r>
            <a:endParaRPr lang="en-ID" sz="105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171450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50">
                <a:solidFill>
                  <a:schemeClr val="bg1"/>
                </a:solidFill>
                <a:latin typeface="Montserrat" panose="00000500000000000000" pitchFamily="2" charset="0"/>
              </a:rPr>
              <a:t>10 à 25 % de remise sur </a:t>
            </a:r>
            <a:r>
              <a:rPr lang="en-US" sz="1050" err="1">
                <a:solidFill>
                  <a:schemeClr val="bg1"/>
                </a:solidFill>
                <a:latin typeface="Montserrat" panose="00000500000000000000" pitchFamily="2" charset="0"/>
              </a:rPr>
              <a:t>l’ensemble</a:t>
            </a:r>
            <a:r>
              <a:rPr lang="en-US" sz="1050">
                <a:solidFill>
                  <a:schemeClr val="bg1"/>
                </a:solidFill>
                <a:latin typeface="Montserrat" panose="00000500000000000000" pitchFamily="2" charset="0"/>
              </a:rPr>
              <a:t> des articles de la boutique</a:t>
            </a:r>
          </a:p>
          <a:p>
            <a:pPr algn="l">
              <a:lnSpc>
                <a:spcPct val="100000"/>
              </a:lnSpc>
            </a:pPr>
            <a:endParaRPr lang="en-ID" sz="9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5C7D20C6-07F2-043D-1BD0-42D54C8E0E73}"/>
              </a:ext>
            </a:extLst>
          </p:cNvPr>
          <p:cNvSpPr txBox="1"/>
          <p:nvPr/>
        </p:nvSpPr>
        <p:spPr>
          <a:xfrm>
            <a:off x="5368923" y="2974084"/>
            <a:ext cx="218193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Montserrat" panose="00000500000000000000" pitchFamily="2" charset="0"/>
                <a:cs typeface="Archivo SemiBold" pitchFamily="2" charset="0"/>
              </a:rPr>
              <a:t>REDUCTION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1B9A5E7A-90AE-41F4-1EF3-81E3F12E8D41}"/>
              </a:ext>
            </a:extLst>
          </p:cNvPr>
          <p:cNvSpPr/>
          <p:nvPr/>
        </p:nvSpPr>
        <p:spPr>
          <a:xfrm>
            <a:off x="4758080" y="2942611"/>
            <a:ext cx="464084" cy="464084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A0096"/>
                </a:solidFill>
                <a:latin typeface="Montserrat" panose="00000500000000000000" pitchFamily="2" charset="0"/>
              </a:rPr>
              <a:t>%</a:t>
            </a:r>
            <a:endParaRPr lang="en-US">
              <a:solidFill>
                <a:srgbClr val="0A0096"/>
              </a:solidFill>
            </a:endParaRPr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id="{E209FDBF-A24A-0A6D-CCEC-02FF3ADCD9CC}"/>
              </a:ext>
            </a:extLst>
          </p:cNvPr>
          <p:cNvSpPr txBox="1"/>
          <p:nvPr/>
        </p:nvSpPr>
        <p:spPr>
          <a:xfrm>
            <a:off x="9311556" y="3032174"/>
            <a:ext cx="193271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Montserrat" panose="00000500000000000000" pitchFamily="2" charset="0"/>
                <a:cs typeface="Archivo SemiBold" pitchFamily="2" charset="0"/>
              </a:rPr>
              <a:t>BON D’ACHAT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1B96C12F-C703-46D4-B8CB-51B41CB0B938}"/>
              </a:ext>
            </a:extLst>
          </p:cNvPr>
          <p:cNvSpPr/>
          <p:nvPr/>
        </p:nvSpPr>
        <p:spPr>
          <a:xfrm>
            <a:off x="8635156" y="2942611"/>
            <a:ext cx="464084" cy="464084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E6EA0506-217E-1379-2119-8D8B393B6174}"/>
              </a:ext>
            </a:extLst>
          </p:cNvPr>
          <p:cNvSpPr txBox="1"/>
          <p:nvPr/>
        </p:nvSpPr>
        <p:spPr>
          <a:xfrm>
            <a:off x="8311852" y="3593491"/>
            <a:ext cx="3276483" cy="8771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marL="171450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D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Réduction</a:t>
            </a:r>
            <a:r>
              <a:rPr lang="en-ID" sz="10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ID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toute</a:t>
            </a:r>
            <a:r>
              <a:rPr lang="en-ID" sz="10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ID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l’année</a:t>
            </a:r>
            <a:r>
              <a:rPr lang="en-ID" sz="10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ID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en</a:t>
            </a:r>
            <a:r>
              <a:rPr lang="en-ID" sz="10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ID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fonction</a:t>
            </a:r>
            <a:r>
              <a:rPr lang="en-ID" sz="1050" dirty="0">
                <a:solidFill>
                  <a:schemeClr val="bg1"/>
                </a:solidFill>
                <a:latin typeface="Montserrat" panose="00000500000000000000" pitchFamily="2" charset="0"/>
              </a:rPr>
              <a:t> de son </a:t>
            </a:r>
            <a:r>
              <a:rPr lang="en-ID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Niveau</a:t>
            </a:r>
            <a:r>
              <a:rPr lang="en-ID" sz="1050" dirty="0">
                <a:solidFill>
                  <a:schemeClr val="bg1"/>
                </a:solidFill>
                <a:latin typeface="Montserrat" panose="00000500000000000000" pitchFamily="2" charset="0"/>
              </a:rPr>
              <a:t> de </a:t>
            </a:r>
            <a:r>
              <a:rPr lang="en-ID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labellisation</a:t>
            </a:r>
            <a:r>
              <a:rPr lang="en-ID" sz="105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</a:p>
          <a:p>
            <a:pPr marL="171450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10 à 25 % de remise sur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</a:rPr>
              <a:t>l’ensemble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 des articles de la boutique</a:t>
            </a:r>
          </a:p>
          <a:p>
            <a:pPr algn="l">
              <a:lnSpc>
                <a:spcPct val="100000"/>
              </a:lnSpc>
            </a:pPr>
            <a:endParaRPr lang="en-ID" sz="9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Graphique 4" descr="Pièces contour">
            <a:extLst>
              <a:ext uri="{FF2B5EF4-FFF2-40B4-BE49-F238E27FC236}">
                <a16:creationId xmlns:a16="http://schemas.microsoft.com/office/drawing/2014/main" id="{01558601-BB23-7746-22A6-9DC14FBF3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35156" y="2942611"/>
            <a:ext cx="410865" cy="410865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437812CC-C065-39F7-719F-36F9ADE35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460" y="3022498"/>
            <a:ext cx="362827" cy="36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91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1ECA72EA-4DB8-0A53-67B7-C57908D2A2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2962" y="879216"/>
            <a:ext cx="5055613" cy="983536"/>
          </a:xfrm>
        </p:spPr>
        <p:txBody>
          <a:bodyPr/>
          <a:lstStyle/>
          <a:p>
            <a:r>
              <a:rPr lang="pt-BR"/>
              <a:t>Une offre aux clubs renforcée dans la boutique</a:t>
            </a:r>
            <a:endParaRPr lang="en-US"/>
          </a:p>
        </p:txBody>
      </p:sp>
      <p:pic>
        <p:nvPicPr>
          <p:cNvPr id="15" name="Espace réservé pour une image  14" descr="Une image contenant texte, capture d’écran, dessin humoristique&#10;&#10;Description générée automatiquement">
            <a:extLst>
              <a:ext uri="{FF2B5EF4-FFF2-40B4-BE49-F238E27FC236}">
                <a16:creationId xmlns:a16="http://schemas.microsoft.com/office/drawing/2014/main" id="{F3D2D73D-2CF7-AF49-F8C4-0EFD7F4921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r="17308"/>
          <a:stretch>
            <a:fillRect/>
          </a:stretch>
        </p:blipFill>
        <p:spPr/>
      </p:pic>
      <p:pic>
        <p:nvPicPr>
          <p:cNvPr id="39" name="Espace réservé pour une image  38" descr="Une image contenant dessin, croquis, illustration, Dessin animé&#10;&#10;Description générée automatiquement">
            <a:extLst>
              <a:ext uri="{FF2B5EF4-FFF2-40B4-BE49-F238E27FC236}">
                <a16:creationId xmlns:a16="http://schemas.microsoft.com/office/drawing/2014/main" id="{DCFE5F14-8CCE-77FB-FA41-1E054FA314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" b="369"/>
          <a:stretch>
            <a:fillRect/>
          </a:stretch>
        </p:blipFill>
        <p:spPr/>
      </p:pic>
      <p:pic>
        <p:nvPicPr>
          <p:cNvPr id="43" name="Espace réservé pour une image  42" descr="Une image contenant logo, symbole, Police, Marque&#10;&#10;Description générée automatiquement">
            <a:extLst>
              <a:ext uri="{FF2B5EF4-FFF2-40B4-BE49-F238E27FC236}">
                <a16:creationId xmlns:a16="http://schemas.microsoft.com/office/drawing/2014/main" id="{CB1805BE-67DF-C5A6-5B2F-EF26DC04B0C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" r="5770"/>
          <a:stretch>
            <a:fillRect/>
          </a:stretch>
        </p:blipFill>
        <p:spPr/>
      </p:pic>
      <p:pic>
        <p:nvPicPr>
          <p:cNvPr id="51" name="Espace réservé pour une image  50" descr="Une image contenant texte&#10;&#10;Description générée automatiquement">
            <a:extLst>
              <a:ext uri="{FF2B5EF4-FFF2-40B4-BE49-F238E27FC236}">
                <a16:creationId xmlns:a16="http://schemas.microsoft.com/office/drawing/2014/main" id="{2C9340C2-F86F-ACD3-2F08-1375B96AEB3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3" r="21643"/>
          <a:stretch>
            <a:fillRect/>
          </a:stretch>
        </p:blipFill>
        <p:spPr/>
      </p:pic>
      <p:sp>
        <p:nvSpPr>
          <p:cNvPr id="53" name="Espace réservé du texte 52">
            <a:extLst>
              <a:ext uri="{FF2B5EF4-FFF2-40B4-BE49-F238E27FC236}">
                <a16:creationId xmlns:a16="http://schemas.microsoft.com/office/drawing/2014/main" id="{3EACF397-A20D-2A8E-09E7-C33EBA7B92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00737" y="2498758"/>
            <a:ext cx="5824538" cy="3265714"/>
          </a:xfrm>
        </p:spPr>
        <p:txBody>
          <a:bodyPr/>
          <a:lstStyle/>
          <a:p>
            <a:r>
              <a:rPr lang="fr-FR" sz="1800"/>
              <a:t>Accès facilité à la boutique par l’intermédiaire du nouvel extranet (code unique à l’entrée du nouvel extranet club)</a:t>
            </a:r>
          </a:p>
          <a:p>
            <a:endParaRPr lang="fr-FR" sz="1800"/>
          </a:p>
          <a:p>
            <a:r>
              <a:rPr lang="fr-FR" sz="1800"/>
              <a:t>Bon d’achat à destination de tous les clubs  de 50 € à 250 € à utiliser sur l’ensemble de la boutique selon le niveau de labellisation (affilié à Or)</a:t>
            </a:r>
          </a:p>
          <a:p>
            <a:endParaRPr lang="fr-FR" sz="1800"/>
          </a:p>
          <a:p>
            <a:r>
              <a:rPr lang="fr-FR" sz="1800"/>
              <a:t>Des prix remisés clubs de 5 à 20 % selon le niveau de la labellisation (affilié à Or)</a:t>
            </a:r>
          </a:p>
          <a:p>
            <a:endParaRPr lang="fr-FR" sz="1800"/>
          </a:p>
          <a:p>
            <a:r>
              <a:rPr lang="fr-FR" sz="1800"/>
              <a:t>Prix remisés tarifs OTD</a:t>
            </a:r>
          </a:p>
        </p:txBody>
      </p:sp>
    </p:spTree>
    <p:extLst>
      <p:ext uri="{BB962C8B-B14F-4D97-AF65-F5344CB8AC3E}">
        <p14:creationId xmlns:p14="http://schemas.microsoft.com/office/powerpoint/2010/main" val="1409042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06E9F4E-9C24-8096-D181-C8AAE7A21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95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5762DE7E-51B3-567A-30B5-B14BF8E00563}"/>
              </a:ext>
            </a:extLst>
          </p:cNvPr>
          <p:cNvGrpSpPr/>
          <p:nvPr/>
        </p:nvGrpSpPr>
        <p:grpSpPr>
          <a:xfrm>
            <a:off x="3400427" y="1042716"/>
            <a:ext cx="5457823" cy="743222"/>
            <a:chOff x="3448052" y="1071291"/>
            <a:chExt cx="5692089" cy="881335"/>
          </a:xfrm>
        </p:grpSpPr>
        <p:sp>
          <p:nvSpPr>
            <p:cNvPr id="5" name="Rectangle: Rounded Corners 53">
              <a:extLst>
                <a:ext uri="{FF2B5EF4-FFF2-40B4-BE49-F238E27FC236}">
                  <a16:creationId xmlns:a16="http://schemas.microsoft.com/office/drawing/2014/main" id="{782854C0-069B-B8AD-3F73-B9F82E09628C}"/>
                </a:ext>
              </a:extLst>
            </p:cNvPr>
            <p:cNvSpPr/>
            <p:nvPr/>
          </p:nvSpPr>
          <p:spPr>
            <a:xfrm>
              <a:off x="3448052" y="1071291"/>
              <a:ext cx="5391149" cy="881335"/>
            </a:xfrm>
            <a:prstGeom prst="roundRect">
              <a:avLst>
                <a:gd name="adj" fmla="val 6281"/>
              </a:avLst>
            </a:prstGeom>
            <a:gradFill flip="none" rotWithShape="1">
              <a:gsLst>
                <a:gs pos="0">
                  <a:srgbClr val="0A0096"/>
                </a:gs>
                <a:gs pos="100000">
                  <a:schemeClr val="tx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228600" dist="1143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AF378F0B-E3EE-DE19-78A9-5F4CB1D949DC}"/>
                </a:ext>
              </a:extLst>
            </p:cNvPr>
            <p:cNvSpPr txBox="1"/>
            <p:nvPr/>
          </p:nvSpPr>
          <p:spPr>
            <a:xfrm>
              <a:off x="5099735" y="1331266"/>
              <a:ext cx="40404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Montserrat" panose="00000500000000000000" pitchFamily="2" charset="0"/>
                  <a:cs typeface="Archivo SemiBold" pitchFamily="2" charset="0"/>
                </a:rPr>
                <a:t>COMMENT </a:t>
              </a:r>
              <a:r>
                <a:rPr lang="fr-FR" b="1">
                  <a:solidFill>
                    <a:schemeClr val="bg1"/>
                  </a:solidFill>
                  <a:latin typeface="Montserrat" panose="00000500000000000000" pitchFamily="2" charset="0"/>
                </a:rPr>
                <a:t>Ç</a:t>
              </a:r>
              <a:r>
                <a:rPr lang="en-US" b="1">
                  <a:solidFill>
                    <a:schemeClr val="bg1"/>
                  </a:solidFill>
                  <a:latin typeface="Montserrat" panose="00000500000000000000" pitchFamily="2" charset="0"/>
                  <a:cs typeface="Archivo SemiBold" pitchFamily="2" charset="0"/>
                </a:rPr>
                <a:t>A MARCHE ?</a:t>
              </a: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E4BB1044-C38C-47B1-B31A-3A80EDED51EF}"/>
                </a:ext>
              </a:extLst>
            </p:cNvPr>
            <p:cNvSpPr/>
            <p:nvPr/>
          </p:nvSpPr>
          <p:spPr>
            <a:xfrm>
              <a:off x="4296454" y="1286451"/>
              <a:ext cx="464084" cy="464084"/>
            </a:xfrm>
            <a:prstGeom prst="ellipse">
              <a:avLst/>
            </a:prstGeom>
            <a:solidFill>
              <a:schemeClr val="bg1"/>
            </a:solidFill>
            <a:ln w="19050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que 10" descr="Ampoule et engrenage avec un remplissage uni">
              <a:extLst>
                <a:ext uri="{FF2B5EF4-FFF2-40B4-BE49-F238E27FC236}">
                  <a16:creationId xmlns:a16="http://schemas.microsoft.com/office/drawing/2014/main" id="{52180FAF-59D4-6011-16C4-3134E99A7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49902" y="1331266"/>
              <a:ext cx="357187" cy="357187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EE4BEB-46FB-E200-FC95-2BFA3E584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834752"/>
            <a:ext cx="8677274" cy="488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31789F83-8602-255B-4FB8-2B60D87F8679}"/>
              </a:ext>
            </a:extLst>
          </p:cNvPr>
          <p:cNvSpPr/>
          <p:nvPr/>
        </p:nvSpPr>
        <p:spPr>
          <a:xfrm>
            <a:off x="8715375" y="1362075"/>
            <a:ext cx="957263" cy="201089"/>
          </a:xfrm>
          <a:prstGeom prst="rightArrow">
            <a:avLst/>
          </a:prstGeom>
          <a:solidFill>
            <a:srgbClr val="0A009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: Rounded Corners 53">
            <a:extLst>
              <a:ext uri="{FF2B5EF4-FFF2-40B4-BE49-F238E27FC236}">
                <a16:creationId xmlns:a16="http://schemas.microsoft.com/office/drawing/2014/main" id="{991E3531-5665-8F30-71FB-F8E0BEA71A61}"/>
              </a:ext>
            </a:extLst>
          </p:cNvPr>
          <p:cNvSpPr/>
          <p:nvPr/>
        </p:nvSpPr>
        <p:spPr>
          <a:xfrm>
            <a:off x="9818317" y="1282892"/>
            <a:ext cx="2145083" cy="319088"/>
          </a:xfrm>
          <a:prstGeom prst="roundRect">
            <a:avLst>
              <a:gd name="adj" fmla="val 6281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Accès</a:t>
            </a:r>
            <a:r>
              <a:rPr lang="en-US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au </a:t>
            </a:r>
            <a:r>
              <a:rPr lang="en-US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Tutoriel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97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C213B0-6D09-1C70-6651-5D7057F44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38100" y="2305050"/>
            <a:ext cx="12344400" cy="609600"/>
          </a:xfrm>
        </p:spPr>
        <p:txBody>
          <a:bodyPr/>
          <a:lstStyle/>
          <a:p>
            <a:r>
              <a:rPr lang="fr-FR"/>
              <a:t>EVOLUTION EN COURS</a:t>
            </a:r>
          </a:p>
          <a:p>
            <a:endParaRPr lang="fr-FR" sz="2400"/>
          </a:p>
          <a:p>
            <a:r>
              <a:rPr lang="fr-FR"/>
              <a:t>ESPACE LICENCIÉ</a:t>
            </a:r>
          </a:p>
          <a:p>
            <a:r>
              <a:rPr lang="fr-FR"/>
              <a:t>EXTRANET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3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Espace réservé du texte 36">
            <a:extLst>
              <a:ext uri="{FF2B5EF4-FFF2-40B4-BE49-F238E27FC236}">
                <a16:creationId xmlns:a16="http://schemas.microsoft.com/office/drawing/2014/main" id="{43C40701-B119-480D-B136-5D9A8F8109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588" y="1035744"/>
            <a:ext cx="11540962" cy="488937"/>
          </a:xfrm>
        </p:spPr>
        <p:txBody>
          <a:bodyPr/>
          <a:lstStyle/>
          <a:p>
            <a:r>
              <a:rPr lang="en-US" sz="1400"/>
              <a:t>AVANCEMENT EXTRANET : FIN PREVISIONNELLE DECEMBRE 2023</a:t>
            </a:r>
          </a:p>
          <a:p>
            <a:r>
              <a:rPr lang="en-US" sz="1400"/>
              <a:t>L’ANCIEN ESPACE EXTRANET TOUJOURS OPERATIONNEL</a:t>
            </a:r>
          </a:p>
        </p:txBody>
      </p:sp>
      <p:sp>
        <p:nvSpPr>
          <p:cNvPr id="38" name="Espace réservé du texte 37">
            <a:extLst>
              <a:ext uri="{FF2B5EF4-FFF2-40B4-BE49-F238E27FC236}">
                <a16:creationId xmlns:a16="http://schemas.microsoft.com/office/drawing/2014/main" id="{95E1D0AB-491A-FF2C-0F52-2F4CAE674B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0183" y="1681979"/>
            <a:ext cx="3716967" cy="1504134"/>
          </a:xfrm>
        </p:spPr>
        <p:txBody>
          <a:bodyPr lIns="91440" tIns="45720" rIns="91440" bIns="4572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>
                <a:latin typeface="Montserrat"/>
              </a:rPr>
              <a:t>Accès</a:t>
            </a:r>
            <a:r>
              <a:rPr lang="en-US" dirty="0">
                <a:latin typeface="Montserrat"/>
              </a:rPr>
              <a:t> boutique </a:t>
            </a:r>
            <a:r>
              <a:rPr lang="en-US" dirty="0" err="1">
                <a:latin typeface="Montserrat"/>
              </a:rPr>
              <a:t>simplifié</a:t>
            </a:r>
            <a:endParaRPr lang="en-US" dirty="0">
              <a:latin typeface="Montserra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Montserrat"/>
              </a:rPr>
              <a:t>Espace </a:t>
            </a:r>
            <a:r>
              <a:rPr lang="en-US" dirty="0" err="1">
                <a:latin typeface="Montserrat"/>
              </a:rPr>
              <a:t>licencié</a:t>
            </a:r>
            <a:r>
              <a:rPr lang="en-US" dirty="0">
                <a:latin typeface="Montserrat"/>
              </a:rPr>
              <a:t> : </a:t>
            </a:r>
            <a:r>
              <a:rPr lang="en-US" dirty="0" err="1">
                <a:latin typeface="Montserrat"/>
              </a:rPr>
              <a:t>ruissellement</a:t>
            </a:r>
            <a:r>
              <a:rPr lang="en-US" dirty="0">
                <a:latin typeface="Montserrat"/>
              </a:rPr>
              <a:t> </a:t>
            </a:r>
            <a:r>
              <a:rPr lang="en-US" dirty="0" err="1">
                <a:latin typeface="Montserrat"/>
              </a:rPr>
              <a:t>résultats</a:t>
            </a:r>
            <a:r>
              <a:rPr lang="en-US" dirty="0">
                <a:latin typeface="Montserrat"/>
              </a:rPr>
              <a:t> (UV 1 – UV 2 – </a:t>
            </a:r>
            <a:r>
              <a:rPr lang="en-US" dirty="0" err="1">
                <a:latin typeface="Montserrat"/>
              </a:rPr>
              <a:t>Shiaï</a:t>
            </a:r>
            <a:r>
              <a:rPr lang="en-US" dirty="0">
                <a:latin typeface="Montserrat"/>
              </a:rPr>
              <a:t> – </a:t>
            </a:r>
            <a:r>
              <a:rPr lang="en-US" dirty="0" err="1">
                <a:latin typeface="Montserrat"/>
              </a:rPr>
              <a:t>Résultats</a:t>
            </a:r>
            <a:r>
              <a:rPr lang="en-US" dirty="0">
                <a:latin typeface="Montserrat"/>
              </a:rPr>
              <a:t> </a:t>
            </a:r>
            <a:r>
              <a:rPr lang="en-US" dirty="0" err="1">
                <a:latin typeface="Montserrat"/>
              </a:rPr>
              <a:t>Compétition</a:t>
            </a:r>
            <a:r>
              <a:rPr lang="en-US" dirty="0">
                <a:latin typeface="Montserrat"/>
              </a:rPr>
              <a:t> – RGC, …)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>
                <a:latin typeface="Montserrat"/>
              </a:rPr>
              <a:t>Fonctionnalités</a:t>
            </a:r>
            <a:r>
              <a:rPr lang="en-US" dirty="0">
                <a:latin typeface="Montserrat"/>
              </a:rPr>
              <a:t> </a:t>
            </a:r>
            <a:r>
              <a:rPr lang="en-US" dirty="0" err="1">
                <a:latin typeface="Montserrat"/>
              </a:rPr>
              <a:t>espace</a:t>
            </a:r>
            <a:r>
              <a:rPr lang="en-US" dirty="0">
                <a:latin typeface="Montserrat"/>
              </a:rPr>
              <a:t> club : gestion – </a:t>
            </a:r>
            <a:r>
              <a:rPr lang="en-US" dirty="0" err="1">
                <a:latin typeface="Montserrat"/>
              </a:rPr>
              <a:t>prise</a:t>
            </a:r>
            <a:r>
              <a:rPr lang="en-US" dirty="0">
                <a:latin typeface="Montserrat"/>
              </a:rPr>
              <a:t> de </a:t>
            </a:r>
            <a:r>
              <a:rPr lang="en-US" dirty="0" err="1">
                <a:latin typeface="Montserrat"/>
              </a:rPr>
              <a:t>licence</a:t>
            </a:r>
            <a:r>
              <a:rPr lang="en-US" dirty="0">
                <a:latin typeface="Montserrat"/>
              </a:rPr>
              <a:t> – </a:t>
            </a:r>
            <a:r>
              <a:rPr lang="en-US" dirty="0" err="1">
                <a:latin typeface="Montserrat"/>
              </a:rPr>
              <a:t>dcoumenthèque</a:t>
            </a:r>
            <a:r>
              <a:rPr lang="en-US" dirty="0">
                <a:latin typeface="Montserrat"/>
              </a:rPr>
              <a:t> </a:t>
            </a:r>
            <a:r>
              <a:rPr lang="en-US" dirty="0" err="1">
                <a:latin typeface="Montserrat"/>
              </a:rPr>
              <a:t>fédérale</a:t>
            </a:r>
            <a:r>
              <a:rPr lang="en-US" dirty="0">
                <a:latin typeface="Montserrat"/>
              </a:rPr>
              <a:t>, </a:t>
            </a:r>
            <a:r>
              <a:rPr lang="en-US" dirty="0" err="1">
                <a:latin typeface="Montserrat"/>
              </a:rPr>
              <a:t>ressources</a:t>
            </a:r>
            <a:r>
              <a:rPr lang="en-US" dirty="0">
                <a:latin typeface="Montserrat"/>
              </a:rPr>
              <a:t> communication – gestion ceintures – gestion des droits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1A9B6E91-2495-160D-2C28-AB8B23132C50}"/>
              </a:ext>
            </a:extLst>
          </p:cNvPr>
          <p:cNvSpPr/>
          <p:nvPr/>
        </p:nvSpPr>
        <p:spPr>
          <a:xfrm>
            <a:off x="312901" y="3954463"/>
            <a:ext cx="4022725" cy="66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400">
              <a:solidFill>
                <a:schemeClr val="accent6"/>
              </a:solidFill>
            </a:endParaRPr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30DD0860-E968-00AB-AAC0-5701394373E6}"/>
              </a:ext>
            </a:extLst>
          </p:cNvPr>
          <p:cNvSpPr/>
          <p:nvPr/>
        </p:nvSpPr>
        <p:spPr>
          <a:xfrm>
            <a:off x="279564" y="3954463"/>
            <a:ext cx="3657600" cy="66675"/>
          </a:xfrm>
          <a:prstGeom prst="rect">
            <a:avLst/>
          </a:prstGeom>
          <a:solidFill>
            <a:srgbClr val="0A009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400">
              <a:solidFill>
                <a:schemeClr val="accent6"/>
              </a:solidFill>
            </a:endParaRP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D5B5CADF-AB44-888B-EDCC-B1F11D1E4BDA}"/>
              </a:ext>
            </a:extLst>
          </p:cNvPr>
          <p:cNvSpPr txBox="1"/>
          <p:nvPr/>
        </p:nvSpPr>
        <p:spPr>
          <a:xfrm flipH="1">
            <a:off x="4615026" y="3843338"/>
            <a:ext cx="455613" cy="22066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D" sz="1050"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80%</a:t>
            </a:r>
            <a:endParaRPr lang="en-US" sz="1050"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CFC77979-EEE0-FF06-89A9-FFCF1534A18E}"/>
              </a:ext>
            </a:extLst>
          </p:cNvPr>
          <p:cNvSpPr txBox="1"/>
          <p:nvPr/>
        </p:nvSpPr>
        <p:spPr>
          <a:xfrm flipH="1">
            <a:off x="274801" y="3671888"/>
            <a:ext cx="1922463" cy="20796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err="1">
                <a:solidFill>
                  <a:srgbClr val="0A0096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Espace</a:t>
            </a:r>
            <a:r>
              <a:rPr lang="en-US" sz="1000">
                <a:solidFill>
                  <a:srgbClr val="0A0096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club</a:t>
            </a:r>
          </a:p>
        </p:txBody>
      </p:sp>
      <p:sp>
        <p:nvSpPr>
          <p:cNvPr id="25" name="Oval 22">
            <a:extLst>
              <a:ext uri="{FF2B5EF4-FFF2-40B4-BE49-F238E27FC236}">
                <a16:creationId xmlns:a16="http://schemas.microsoft.com/office/drawing/2014/main" id="{7D94A638-F5D2-1325-E5CD-A0F78BE153C6}"/>
              </a:ext>
            </a:extLst>
          </p:cNvPr>
          <p:cNvSpPr/>
          <p:nvPr/>
        </p:nvSpPr>
        <p:spPr>
          <a:xfrm>
            <a:off x="3899064" y="3914775"/>
            <a:ext cx="146050" cy="146050"/>
          </a:xfrm>
          <a:prstGeom prst="ellipse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schemeClr val="tx1"/>
              </a:solidFill>
            </a:endParaRPr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D836C289-2ADF-A638-27BD-4EACBDAA8D1E}"/>
              </a:ext>
            </a:extLst>
          </p:cNvPr>
          <p:cNvSpPr/>
          <p:nvPr/>
        </p:nvSpPr>
        <p:spPr>
          <a:xfrm>
            <a:off x="312901" y="4570413"/>
            <a:ext cx="4022725" cy="66675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400">
              <a:solidFill>
                <a:schemeClr val="accent6"/>
              </a:solidFill>
            </a:endParaRPr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23FD3E5B-3BE1-4466-7DE5-4858E05AF74F}"/>
              </a:ext>
            </a:extLst>
          </p:cNvPr>
          <p:cNvSpPr/>
          <p:nvPr/>
        </p:nvSpPr>
        <p:spPr>
          <a:xfrm>
            <a:off x="279564" y="4570413"/>
            <a:ext cx="3016250" cy="666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400">
              <a:solidFill>
                <a:schemeClr val="accent6"/>
              </a:solidFill>
            </a:endParaRP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46E4995C-03CF-9481-11E9-BA0B18BD23A0}"/>
              </a:ext>
            </a:extLst>
          </p:cNvPr>
          <p:cNvSpPr txBox="1"/>
          <p:nvPr/>
        </p:nvSpPr>
        <p:spPr>
          <a:xfrm flipH="1">
            <a:off x="4615026" y="4460875"/>
            <a:ext cx="455613" cy="2190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D" sz="1050"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75%</a:t>
            </a:r>
            <a:endParaRPr lang="en-US" sz="1050"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2E480EAD-25AE-60F2-7F92-CBC520770A6D}"/>
              </a:ext>
            </a:extLst>
          </p:cNvPr>
          <p:cNvSpPr txBox="1"/>
          <p:nvPr/>
        </p:nvSpPr>
        <p:spPr>
          <a:xfrm flipH="1">
            <a:off x="274801" y="4287838"/>
            <a:ext cx="1922463" cy="20796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err="1">
                <a:solidFill>
                  <a:srgbClr val="0A0096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Espace</a:t>
            </a:r>
            <a:r>
              <a:rPr lang="en-US" sz="1000">
                <a:solidFill>
                  <a:srgbClr val="0A0096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00" err="1">
                <a:solidFill>
                  <a:srgbClr val="0A0096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licencié</a:t>
            </a:r>
            <a:endParaRPr lang="en-US" sz="1000">
              <a:solidFill>
                <a:srgbClr val="0A0096"/>
              </a:solidFill>
              <a:latin typeface="Montserrat" panose="00000500000000000000" pitchFamily="2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0" name="Oval 32">
            <a:extLst>
              <a:ext uri="{FF2B5EF4-FFF2-40B4-BE49-F238E27FC236}">
                <a16:creationId xmlns:a16="http://schemas.microsoft.com/office/drawing/2014/main" id="{7ABF1A75-E834-E392-549E-59326FBC82C5}"/>
              </a:ext>
            </a:extLst>
          </p:cNvPr>
          <p:cNvSpPr/>
          <p:nvPr/>
        </p:nvSpPr>
        <p:spPr>
          <a:xfrm>
            <a:off x="3202151" y="4530725"/>
            <a:ext cx="146050" cy="1476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schemeClr val="tx1"/>
              </a:solidFill>
            </a:endParaRPr>
          </a:p>
        </p:txBody>
      </p:sp>
      <p:sp>
        <p:nvSpPr>
          <p:cNvPr id="31" name="Rectangle 12">
            <a:extLst>
              <a:ext uri="{FF2B5EF4-FFF2-40B4-BE49-F238E27FC236}">
                <a16:creationId xmlns:a16="http://schemas.microsoft.com/office/drawing/2014/main" id="{AC4B4FF1-AE20-690C-5194-FA08DDCD7F49}"/>
              </a:ext>
            </a:extLst>
          </p:cNvPr>
          <p:cNvSpPr/>
          <p:nvPr/>
        </p:nvSpPr>
        <p:spPr>
          <a:xfrm>
            <a:off x="312901" y="5186363"/>
            <a:ext cx="4022725" cy="66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400">
              <a:solidFill>
                <a:schemeClr val="accent6"/>
              </a:solidFill>
            </a:endParaRPr>
          </a:p>
        </p:txBody>
      </p:sp>
      <p:sp>
        <p:nvSpPr>
          <p:cNvPr id="32" name="Rectangle 13">
            <a:extLst>
              <a:ext uri="{FF2B5EF4-FFF2-40B4-BE49-F238E27FC236}">
                <a16:creationId xmlns:a16="http://schemas.microsoft.com/office/drawing/2014/main" id="{2F91928A-57D8-A2D8-0C30-0C805D18B7BE}"/>
              </a:ext>
            </a:extLst>
          </p:cNvPr>
          <p:cNvSpPr/>
          <p:nvPr/>
        </p:nvSpPr>
        <p:spPr>
          <a:xfrm>
            <a:off x="279564" y="5186363"/>
            <a:ext cx="1574716" cy="73187"/>
          </a:xfrm>
          <a:prstGeom prst="rect">
            <a:avLst/>
          </a:prstGeom>
          <a:solidFill>
            <a:srgbClr val="073AC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400">
              <a:solidFill>
                <a:schemeClr val="accent6"/>
              </a:solidFill>
            </a:endParaRPr>
          </a:p>
        </p:txBody>
      </p:sp>
      <p:sp>
        <p:nvSpPr>
          <p:cNvPr id="33" name="TextBox 14">
            <a:extLst>
              <a:ext uri="{FF2B5EF4-FFF2-40B4-BE49-F238E27FC236}">
                <a16:creationId xmlns:a16="http://schemas.microsoft.com/office/drawing/2014/main" id="{3E47085F-F51C-7E82-A22C-FCE2321032C5}"/>
              </a:ext>
            </a:extLst>
          </p:cNvPr>
          <p:cNvSpPr txBox="1"/>
          <p:nvPr/>
        </p:nvSpPr>
        <p:spPr>
          <a:xfrm flipH="1">
            <a:off x="4615026" y="5076825"/>
            <a:ext cx="455613" cy="2190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D" sz="1050"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40 %</a:t>
            </a:r>
            <a:endParaRPr lang="en-US" sz="1050"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4" name="TextBox 15">
            <a:extLst>
              <a:ext uri="{FF2B5EF4-FFF2-40B4-BE49-F238E27FC236}">
                <a16:creationId xmlns:a16="http://schemas.microsoft.com/office/drawing/2014/main" id="{F74E0504-8924-B562-646A-53E2F9471216}"/>
              </a:ext>
            </a:extLst>
          </p:cNvPr>
          <p:cNvSpPr txBox="1"/>
          <p:nvPr/>
        </p:nvSpPr>
        <p:spPr>
          <a:xfrm flipH="1">
            <a:off x="274801" y="4903788"/>
            <a:ext cx="1922463" cy="2095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err="1">
                <a:solidFill>
                  <a:srgbClr val="0A0096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Espace</a:t>
            </a:r>
            <a:r>
              <a:rPr lang="en-US" sz="1000">
                <a:solidFill>
                  <a:srgbClr val="0A0096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OTD - CT </a:t>
            </a:r>
          </a:p>
        </p:txBody>
      </p:sp>
      <p:sp>
        <p:nvSpPr>
          <p:cNvPr id="35" name="Oval 42">
            <a:extLst>
              <a:ext uri="{FF2B5EF4-FFF2-40B4-BE49-F238E27FC236}">
                <a16:creationId xmlns:a16="http://schemas.microsoft.com/office/drawing/2014/main" id="{5138316E-2A1C-3FEE-7CF5-9670621E9B3C}"/>
              </a:ext>
            </a:extLst>
          </p:cNvPr>
          <p:cNvSpPr/>
          <p:nvPr/>
        </p:nvSpPr>
        <p:spPr>
          <a:xfrm>
            <a:off x="1854280" y="5150074"/>
            <a:ext cx="147638" cy="147638"/>
          </a:xfrm>
          <a:prstGeom prst="ellipse">
            <a:avLst/>
          </a:prstGeom>
          <a:solidFill>
            <a:srgbClr val="073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schemeClr val="tx1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20979C-45B6-7B63-6EF1-C1145A3AA9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sz="1100"/>
              <a:t>EXTRANET</a:t>
            </a:r>
          </a:p>
        </p:txBody>
      </p:sp>
      <p:pic>
        <p:nvPicPr>
          <p:cNvPr id="15" name="Graphique 14" descr="Coche avec un remplissage uni">
            <a:extLst>
              <a:ext uri="{FF2B5EF4-FFF2-40B4-BE49-F238E27FC236}">
                <a16:creationId xmlns:a16="http://schemas.microsoft.com/office/drawing/2014/main" id="{A9BC2EB9-068A-18CE-97C4-427A2826E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5640" y="2073956"/>
            <a:ext cx="397607" cy="397607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253B8020-0E71-4AFC-CE3D-194D2A356BFD}"/>
              </a:ext>
            </a:extLst>
          </p:cNvPr>
          <p:cNvSpPr/>
          <p:nvPr/>
        </p:nvSpPr>
        <p:spPr>
          <a:xfrm>
            <a:off x="312901" y="5899299"/>
            <a:ext cx="4022725" cy="66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400">
              <a:solidFill>
                <a:schemeClr val="accent6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D7AB049C-312D-0A84-D5F7-CAF40496E84D}"/>
              </a:ext>
            </a:extLst>
          </p:cNvPr>
          <p:cNvSpPr/>
          <p:nvPr/>
        </p:nvSpPr>
        <p:spPr>
          <a:xfrm>
            <a:off x="279564" y="5899299"/>
            <a:ext cx="1196811" cy="66675"/>
          </a:xfrm>
          <a:prstGeom prst="rect">
            <a:avLst/>
          </a:prstGeom>
          <a:solidFill>
            <a:srgbClr val="073AC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sz="1400">
              <a:solidFill>
                <a:schemeClr val="accent6"/>
              </a:solidFill>
            </a:endParaRP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5724ABF8-3A83-0B09-BF9D-21E908615D33}"/>
              </a:ext>
            </a:extLst>
          </p:cNvPr>
          <p:cNvSpPr txBox="1"/>
          <p:nvPr/>
        </p:nvSpPr>
        <p:spPr>
          <a:xfrm flipH="1">
            <a:off x="4615026" y="5789761"/>
            <a:ext cx="455613" cy="2190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D" sz="1050"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30 %</a:t>
            </a:r>
            <a:endParaRPr lang="en-US" sz="1050"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6" name="TextBox 15">
            <a:extLst>
              <a:ext uri="{FF2B5EF4-FFF2-40B4-BE49-F238E27FC236}">
                <a16:creationId xmlns:a16="http://schemas.microsoft.com/office/drawing/2014/main" id="{E4BD3A59-297B-F69E-EDC0-9882B41FCAB3}"/>
              </a:ext>
            </a:extLst>
          </p:cNvPr>
          <p:cNvSpPr txBox="1"/>
          <p:nvPr/>
        </p:nvSpPr>
        <p:spPr>
          <a:xfrm flipH="1">
            <a:off x="274800" y="5616724"/>
            <a:ext cx="3158961" cy="2048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err="1">
                <a:solidFill>
                  <a:srgbClr val="0A0096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Evènements</a:t>
            </a:r>
            <a:r>
              <a:rPr lang="en-US" sz="1000">
                <a:solidFill>
                  <a:srgbClr val="0A0096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– </a:t>
            </a:r>
            <a:r>
              <a:rPr lang="en-US" sz="1000" err="1">
                <a:solidFill>
                  <a:srgbClr val="0A0096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Compétitions</a:t>
            </a:r>
            <a:r>
              <a:rPr lang="en-US" sz="1000">
                <a:solidFill>
                  <a:srgbClr val="0A0096"/>
                </a:solidFill>
                <a:latin typeface="Montserrat" panose="00000500000000000000" pitchFamily="2" charset="0"/>
                <a:ea typeface="Lato Medium" panose="020F0502020204030203" pitchFamily="34" charset="0"/>
                <a:cs typeface="Lato Medium" panose="020F0502020204030203" pitchFamily="34" charset="0"/>
              </a:rPr>
              <a:t> – Ranking List</a:t>
            </a:r>
          </a:p>
        </p:txBody>
      </p:sp>
      <p:sp>
        <p:nvSpPr>
          <p:cNvPr id="40" name="Oval 42">
            <a:extLst>
              <a:ext uri="{FF2B5EF4-FFF2-40B4-BE49-F238E27FC236}">
                <a16:creationId xmlns:a16="http://schemas.microsoft.com/office/drawing/2014/main" id="{E841992C-2F92-8255-9071-C6B501016F17}"/>
              </a:ext>
            </a:extLst>
          </p:cNvPr>
          <p:cNvSpPr/>
          <p:nvPr/>
        </p:nvSpPr>
        <p:spPr>
          <a:xfrm>
            <a:off x="1454149" y="5855699"/>
            <a:ext cx="147638" cy="147638"/>
          </a:xfrm>
          <a:prstGeom prst="ellipse">
            <a:avLst/>
          </a:prstGeom>
          <a:solidFill>
            <a:srgbClr val="073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solidFill>
                <a:schemeClr val="tx1"/>
              </a:solidFill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473BC917-5D9F-0C99-E3EA-D2893C732E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7"/>
          <a:stretch/>
        </p:blipFill>
        <p:spPr>
          <a:xfrm>
            <a:off x="5877006" y="1615312"/>
            <a:ext cx="6522786" cy="515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4194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8D8815-1B88-49CE-A8D4-493301311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322" y="620100"/>
            <a:ext cx="9911200" cy="528400"/>
          </a:xfrm>
        </p:spPr>
        <p:txBody>
          <a:bodyPr/>
          <a:lstStyle/>
          <a:p>
            <a:r>
              <a:rPr lang="fr-FR"/>
              <a:t>Pensez à la Carte Découverte 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7AC598-BCE1-DE9A-3EE0-1391F816ABD9}"/>
              </a:ext>
            </a:extLst>
          </p:cNvPr>
          <p:cNvSpPr txBox="1"/>
          <p:nvPr/>
        </p:nvSpPr>
        <p:spPr>
          <a:xfrm>
            <a:off x="6367670" y="1775186"/>
            <a:ext cx="5387008" cy="42011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b="1" i="0" u="none" strike="noStrike" cap="all">
                <a:solidFill>
                  <a:srgbClr val="0A0A37"/>
                </a:solidFill>
                <a:effectLst/>
                <a:latin typeface="Barlow"/>
              </a:rPr>
              <a:t>La carte DÉCOUVERTE, COMMENT ÇA MARCHE ?</a:t>
            </a:r>
            <a:r>
              <a:rPr lang="fr-FR" b="1" cap="all">
                <a:solidFill>
                  <a:srgbClr val="0A0A37"/>
                </a:solidFill>
                <a:latin typeface="Barlow"/>
              </a:rPr>
              <a:t> </a:t>
            </a:r>
            <a:endParaRPr lang="fr-FR" b="1" i="0" u="none" strike="noStrike" cap="all">
              <a:solidFill>
                <a:srgbClr val="0A0A37"/>
              </a:solidFill>
              <a:effectLst/>
              <a:latin typeface="Barlow" pitchFamily="2" charset="77"/>
            </a:endParaRPr>
          </a:p>
          <a:p>
            <a:br>
              <a:rPr lang="fr-FR" b="0" i="0" u="none" strike="noStrike">
                <a:effectLst/>
                <a:latin typeface="Barlow" pitchFamily="2" charset="77"/>
              </a:rPr>
            </a:br>
            <a:r>
              <a:rPr lang="fr-FR" b="1" i="0" u="none" strike="noStrike">
                <a:solidFill>
                  <a:srgbClr val="0A0A37"/>
                </a:solidFill>
                <a:effectLst/>
                <a:latin typeface="Barlow"/>
              </a:rPr>
              <a:t>1 -</a:t>
            </a:r>
            <a:r>
              <a:rPr lang="fr-FR" b="1">
                <a:solidFill>
                  <a:srgbClr val="0A0A37"/>
                </a:solidFill>
                <a:latin typeface="Barlow"/>
              </a:rPr>
              <a:t> </a:t>
            </a:r>
            <a:r>
              <a:rPr lang="fr-FR" b="1" i="0" u="none" strike="noStrike">
                <a:solidFill>
                  <a:srgbClr val="0A0A37"/>
                </a:solidFill>
                <a:effectLst/>
                <a:latin typeface="Barlow"/>
              </a:rPr>
              <a:t> </a:t>
            </a:r>
            <a:r>
              <a:rPr lang="fr-FR" b="0" i="0" u="none" strike="noStrike">
                <a:solidFill>
                  <a:srgbClr val="0A0A37"/>
                </a:solidFill>
                <a:effectLst/>
                <a:latin typeface="Barlow"/>
              </a:rPr>
              <a:t>Le club transmet </a:t>
            </a:r>
            <a:r>
              <a:rPr lang="fr-FR">
                <a:solidFill>
                  <a:srgbClr val="0A0A37"/>
                </a:solidFill>
                <a:latin typeface="Barlow"/>
              </a:rPr>
              <a:t>la carte découverte aux parents d’un/e jeune souhaitant essayer le judo</a:t>
            </a:r>
          </a:p>
          <a:p>
            <a:endParaRPr lang="fr-FR" sz="500">
              <a:solidFill>
                <a:srgbClr val="0A0A37"/>
              </a:solidFill>
              <a:latin typeface="Barlow" pitchFamily="2" charset="77"/>
            </a:endParaRPr>
          </a:p>
          <a:p>
            <a:r>
              <a:rPr lang="fr-FR" b="1" i="0" u="none" strike="noStrike">
                <a:solidFill>
                  <a:srgbClr val="0A0A37"/>
                </a:solidFill>
                <a:effectLst/>
                <a:latin typeface="Barlow"/>
              </a:rPr>
              <a:t>2 – </a:t>
            </a:r>
            <a:r>
              <a:rPr lang="fr-FR" b="0" i="0" u="none" strike="noStrike">
                <a:solidFill>
                  <a:srgbClr val="0A0A37"/>
                </a:solidFill>
                <a:effectLst/>
                <a:latin typeface="Barlow"/>
              </a:rPr>
              <a:t>Les parents remplissent la carte et renseignent les informations nécessaires</a:t>
            </a:r>
          </a:p>
          <a:p>
            <a:br>
              <a:rPr lang="fr-FR" sz="500" b="0" i="0" u="none" strike="noStrike">
                <a:effectLst/>
                <a:latin typeface="Barlow" pitchFamily="2" charset="77"/>
              </a:rPr>
            </a:br>
            <a:r>
              <a:rPr lang="fr-FR" b="1" i="0" u="none" strike="noStrike">
                <a:solidFill>
                  <a:srgbClr val="0A0A37"/>
                </a:solidFill>
                <a:effectLst/>
                <a:latin typeface="Barlow"/>
              </a:rPr>
              <a:t>3 – </a:t>
            </a:r>
            <a:r>
              <a:rPr lang="fr-FR" b="0" i="0" u="none" strike="noStrike">
                <a:solidFill>
                  <a:srgbClr val="0A0A37"/>
                </a:solidFill>
                <a:effectLst/>
                <a:latin typeface="Barlow"/>
              </a:rPr>
              <a:t>Ils remettent au responsable du clu</a:t>
            </a:r>
            <a:r>
              <a:rPr lang="fr-FR">
                <a:solidFill>
                  <a:srgbClr val="0A0A37"/>
                </a:solidFill>
                <a:latin typeface="Barlow"/>
              </a:rPr>
              <a:t>b la carte qui la remplit à son tour avec les informations du club</a:t>
            </a:r>
          </a:p>
          <a:p>
            <a:endParaRPr lang="fr-FR" sz="500">
              <a:solidFill>
                <a:srgbClr val="0A0A37"/>
              </a:solidFill>
              <a:latin typeface="Barlow" pitchFamily="2" charset="77"/>
            </a:endParaRPr>
          </a:p>
          <a:p>
            <a:r>
              <a:rPr lang="fr-FR" b="1">
                <a:solidFill>
                  <a:srgbClr val="0A0A37"/>
                </a:solidFill>
                <a:latin typeface="Barlow"/>
              </a:rPr>
              <a:t>4</a:t>
            </a:r>
            <a:r>
              <a:rPr lang="fr-FR" b="1" i="0" u="none" strike="noStrike">
                <a:solidFill>
                  <a:srgbClr val="0A0A37"/>
                </a:solidFill>
                <a:effectLst/>
                <a:latin typeface="Barlow"/>
              </a:rPr>
              <a:t> – </a:t>
            </a:r>
            <a:r>
              <a:rPr lang="fr-FR" b="0" i="0" u="none" strike="noStrike">
                <a:solidFill>
                  <a:srgbClr val="0A0A37"/>
                </a:solidFill>
                <a:effectLst/>
                <a:latin typeface="Barlow"/>
              </a:rPr>
              <a:t>L’utilisateur récupère et garde le document avec lui jusqu’à la dernière séance d’essai.</a:t>
            </a:r>
            <a:r>
              <a:rPr lang="fr-FR">
                <a:solidFill>
                  <a:srgbClr val="0A0A37"/>
                </a:solidFill>
                <a:latin typeface="Barlow"/>
              </a:rPr>
              <a:t> </a:t>
            </a:r>
            <a:endParaRPr lang="fr-FR" b="0" i="0" u="none" strike="noStrike">
              <a:solidFill>
                <a:srgbClr val="0A0A37"/>
              </a:solidFill>
              <a:effectLst/>
              <a:latin typeface="Barlow" pitchFamily="2" charset="77"/>
            </a:endParaRPr>
          </a:p>
          <a:p>
            <a:endParaRPr lang="fr-FR" b="0" i="0" u="none" strike="noStrike">
              <a:solidFill>
                <a:srgbClr val="0A0A37"/>
              </a:solidFill>
              <a:effectLst/>
              <a:latin typeface="Barlow" pitchFamily="2" charset="77"/>
            </a:endParaRPr>
          </a:p>
          <a:p>
            <a:r>
              <a:rPr lang="fr-FR" b="0" i="0" u="none" strike="noStrike">
                <a:solidFill>
                  <a:srgbClr val="0A0A37"/>
                </a:solidFill>
                <a:effectLst/>
                <a:latin typeface="Barlow"/>
              </a:rPr>
              <a:t>En cas d’incident, il </a:t>
            </a:r>
            <a:r>
              <a:rPr lang="fr-FR">
                <a:solidFill>
                  <a:srgbClr val="0A0A37"/>
                </a:solidFill>
                <a:latin typeface="Barlow"/>
              </a:rPr>
              <a:t>pourra </a:t>
            </a:r>
            <a:r>
              <a:rPr lang="fr-FR" b="0" i="0" u="none" strike="noStrike">
                <a:solidFill>
                  <a:srgbClr val="0A0A37"/>
                </a:solidFill>
                <a:effectLst/>
                <a:latin typeface="Barlow"/>
              </a:rPr>
              <a:t>présenter cette carte pour profiter de la prise en charge fédérale.</a:t>
            </a:r>
            <a:r>
              <a:rPr lang="fr-FR">
                <a:solidFill>
                  <a:srgbClr val="0A0A37"/>
                </a:solidFill>
                <a:latin typeface="Barlow"/>
              </a:rPr>
              <a:t> </a:t>
            </a:r>
            <a:endParaRPr lang="fr-FR" b="0" i="0" u="none" strike="noStrike">
              <a:solidFill>
                <a:srgbClr val="0A0A37"/>
              </a:solidFill>
              <a:effectLst/>
              <a:latin typeface="Barlow" pitchFamily="2" charset="77"/>
            </a:endParaRPr>
          </a:p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BB62C2F-F011-380F-921E-F64436FD289A}"/>
              </a:ext>
            </a:extLst>
          </p:cNvPr>
          <p:cNvSpPr txBox="1"/>
          <p:nvPr/>
        </p:nvSpPr>
        <p:spPr>
          <a:xfrm>
            <a:off x="470453" y="1559538"/>
            <a:ext cx="538700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000" b="1" i="0" u="none" strike="noStrike" cap="all">
                <a:solidFill>
                  <a:srgbClr val="0A0A37"/>
                </a:solidFill>
                <a:effectLst/>
                <a:latin typeface="Barlow"/>
              </a:rPr>
              <a:t>L’OUTIL IDÉAL POUR</a:t>
            </a:r>
            <a:r>
              <a:rPr lang="fr-FR" sz="2000" b="1" cap="all">
                <a:solidFill>
                  <a:srgbClr val="0A0A37"/>
                </a:solidFill>
                <a:latin typeface="Barlow"/>
              </a:rPr>
              <a:t> </a:t>
            </a:r>
            <a:endParaRPr lang="fr-FR" sz="2000" b="1" i="0" u="none" strike="noStrike" cap="all">
              <a:solidFill>
                <a:srgbClr val="0A0A37"/>
              </a:solidFill>
              <a:effectLst/>
              <a:latin typeface="Barlow" pitchFamily="2" charset="77"/>
            </a:endParaRPr>
          </a:p>
          <a:p>
            <a:pPr algn="ctr"/>
            <a:r>
              <a:rPr lang="fr-FR" sz="2000" b="1" i="0" u="none" strike="noStrike" cap="all">
                <a:solidFill>
                  <a:srgbClr val="0A0A37"/>
                </a:solidFill>
                <a:effectLst/>
                <a:latin typeface="Barlow"/>
              </a:rPr>
              <a:t>FAIRE ESSAYER LE JUDO</a:t>
            </a:r>
            <a:r>
              <a:rPr lang="fr-FR" sz="2000" b="1" cap="all">
                <a:solidFill>
                  <a:srgbClr val="0A0A37"/>
                </a:solidFill>
                <a:latin typeface="Barlow"/>
              </a:rPr>
              <a:t> </a:t>
            </a:r>
            <a:endParaRPr lang="fr-FR" sz="2000" b="1" i="0" u="none" strike="noStrike" cap="all">
              <a:solidFill>
                <a:srgbClr val="0A0A37"/>
              </a:solidFill>
              <a:effectLst/>
              <a:latin typeface="Barlow" pitchFamily="2" charset="77"/>
            </a:endParaRPr>
          </a:p>
        </p:txBody>
      </p:sp>
      <p:pic>
        <p:nvPicPr>
          <p:cNvPr id="9" name="Image 8" descr="Une image contenant texte, Visage humain, habits, sourire&#10;&#10;Description générée automatiquement">
            <a:extLst>
              <a:ext uri="{FF2B5EF4-FFF2-40B4-BE49-F238E27FC236}">
                <a16:creationId xmlns:a16="http://schemas.microsoft.com/office/drawing/2014/main" id="{BA430701-4962-1507-518A-BC840937B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3" y="2498704"/>
            <a:ext cx="4853260" cy="343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04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329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552b9c8-7136-4c15-9b62-1294add26460">
      <UserInfo>
        <DisplayName>Stéphane DAVID</DisplayName>
        <AccountId>27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CDD6A929D83944A95726E02D73BDC7" ma:contentTypeVersion="11" ma:contentTypeDescription="Crée un document." ma:contentTypeScope="" ma:versionID="116cd34a4c8df09d7ef0427dc2a4ffc4">
  <xsd:schema xmlns:xsd="http://www.w3.org/2001/XMLSchema" xmlns:xs="http://www.w3.org/2001/XMLSchema" xmlns:p="http://schemas.microsoft.com/office/2006/metadata/properties" xmlns:ns2="d083794b-5bca-4ddf-8f9e-23fce1d54cb8" xmlns:ns3="b552b9c8-7136-4c15-9b62-1294add26460" targetNamespace="http://schemas.microsoft.com/office/2006/metadata/properties" ma:root="true" ma:fieldsID="604c19f3d14c1a91203ace7aa4932535" ns2:_="" ns3:_="">
    <xsd:import namespace="d083794b-5bca-4ddf-8f9e-23fce1d54cb8"/>
    <xsd:import namespace="b552b9c8-7136-4c15-9b62-1294add264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83794b-5bca-4ddf-8f9e-23fce1d54c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2b9c8-7136-4c15-9b62-1294add2646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ADD052-1B2B-4FD2-AA81-A358E050766A}">
  <ds:schemaRefs>
    <ds:schemaRef ds:uri="0df99280-9175-4501-99c1-85f5ee6f6238"/>
    <ds:schemaRef ds:uri="b552b9c8-7136-4c15-9b62-1294add26460"/>
    <ds:schemaRef ds:uri="c8fbeba3-39eb-42d3-8a62-b3d9cff27d95"/>
    <ds:schemaRef ds:uri="e6ac5af7-3524-47e3-81eb-7773c34bffc8"/>
    <ds:schemaRef ds:uri="f099e393-72f4-4cb5-bcbf-c4cf7249fd8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93415F0-7061-47D3-8B4D-8F05073DE449}">
  <ds:schemaRefs>
    <ds:schemaRef ds:uri="b552b9c8-7136-4c15-9b62-1294add26460"/>
    <ds:schemaRef ds:uri="d083794b-5bca-4ddf-8f9e-23fce1d54cb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C4F8189-0373-4FD8-8AFD-9AE08B3490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361</Words>
  <Application>Microsoft Office PowerPoint</Application>
  <PresentationFormat>Grand écran</PresentationFormat>
  <Paragraphs>54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Arial</vt:lpstr>
      <vt:lpstr>Barlow</vt:lpstr>
      <vt:lpstr>Calibri</vt:lpstr>
      <vt:lpstr>Inria Sans Light</vt:lpstr>
      <vt:lpstr>Montserrat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Pensez à la Carte Découverte !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Gizem  CANER</dc:creator>
  <cp:lastModifiedBy>Margaux  POYARD</cp:lastModifiedBy>
  <cp:revision>7</cp:revision>
  <dcterms:created xsi:type="dcterms:W3CDTF">2022-11-07T09:47:29Z</dcterms:created>
  <dcterms:modified xsi:type="dcterms:W3CDTF">2023-09-28T14:55:37Z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0x01010021CDD6A929D83944A95726E02D73BDC7</vt:lpwstr>
  </property>
  <property fmtid="{D5CDD505-2E9C-101B-9397-08002B2CF9AE}" pid="3" name="MediaServiceImageTags">
    <vt:lpwstr/>
  </property>
</Properties>
</file>